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74" r:id="rId4"/>
    <p:sldId id="293" r:id="rId5"/>
    <p:sldId id="295" r:id="rId6"/>
    <p:sldId id="294" r:id="rId7"/>
    <p:sldId id="278" r:id="rId8"/>
    <p:sldId id="288" r:id="rId9"/>
    <p:sldId id="277" r:id="rId10"/>
    <p:sldId id="265" r:id="rId11"/>
    <p:sldId id="287" r:id="rId12"/>
    <p:sldId id="257" r:id="rId13"/>
    <p:sldId id="26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094" y="-5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&#1080;&#1085;&#1090;&#1077;&#1088;&#1085;&#1077;&#1090;-&#1085;&#1072;&#1089;&#1090;&#1072;&#1074;&#1085;&#1080;&#1082;.&#1088;&#1092;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314111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Заседание городского методического объединения молодых специалистов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Start-up</a:t>
            </a:r>
            <a:r>
              <a:rPr lang="ru-RU" sz="36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молодого педагога: </a:t>
            </a:r>
            <a:r>
              <a:rPr lang="ru-RU" sz="36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точки роста»</a:t>
            </a:r>
            <a:endParaRPr lang="ru-RU" sz="360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4005064"/>
            <a:ext cx="7406640" cy="1584176"/>
          </a:xfrm>
        </p:spPr>
        <p:txBody>
          <a:bodyPr>
            <a:normAutofit fontScale="85000" lnSpcReduction="20000"/>
          </a:bodyPr>
          <a:lstStyle/>
          <a:p>
            <a:pPr algn="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Коваленко Галина Анатольевна, </a:t>
            </a:r>
          </a:p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заместитель директора по УВР </a:t>
            </a:r>
          </a:p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МБОУ СОШ №44</a:t>
            </a:r>
          </a:p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Т. 89224043540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045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476672"/>
            <a:ext cx="7386024" cy="1152128"/>
          </a:xfrm>
        </p:spPr>
        <p:txBody>
          <a:bodyPr>
            <a:noAutofit/>
          </a:bodyPr>
          <a:lstStyle/>
          <a:p>
            <a:r>
              <a:rPr lang="ru-RU" sz="3200" b="1" dirty="0">
                <a:effectLst/>
                <a:latin typeface="Times New Roman" pitchFamily="18" charset="0"/>
                <a:cs typeface="Times New Roman" pitchFamily="18" charset="0"/>
              </a:rPr>
              <a:t>Муниципальный конкурс-практикум</a:t>
            </a:r>
            <a:br>
              <a:rPr lang="ru-RU" sz="3200" b="1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effectLst/>
                <a:latin typeface="Times New Roman" pitchFamily="18" charset="0"/>
                <a:cs typeface="Times New Roman" pitchFamily="18" charset="0"/>
              </a:rPr>
              <a:t>«Лучший сайт-портфолио педагога»</a:t>
            </a:r>
            <a:br>
              <a:rPr lang="ru-RU" sz="3200" b="1" dirty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772816"/>
            <a:ext cx="7498080" cy="4475584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Сроки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проведения Конкурса-практикума:</a:t>
            </a:r>
          </a:p>
          <a:p>
            <a:pPr marL="82296" indent="0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1. Образовательные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мероприятий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Конкурса.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2. Самостоятельная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конкурсантов.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. Экспертиза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сайтов-портфолио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. Подведение итогов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конкурса.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. Оглашение результатов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конкурса.</a:t>
            </a:r>
          </a:p>
          <a:p>
            <a:pPr marL="82296" indent="0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6. Награждение победителей.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032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effectLst/>
                <a:latin typeface="Times New Roman" pitchFamily="18" charset="0"/>
                <a:cs typeface="Times New Roman" pitchFamily="18" charset="0"/>
              </a:rPr>
              <a:t>Персональный сайт - это</a:t>
            </a:r>
            <a:endParaRPr lang="ru-RU" sz="36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азвитие профессиональных навыков;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ля подготовки к урокам, мероприятиям, организации самостоятельной, индивидуальной работы и т.д.;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ри подготовке к аттестации;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ри оформлении документов для получения надбавки за эффективность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деятельности и качества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труда;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ри получении отраслевых наград;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ри заполнении общешкольного мониторинга деятельности педагогов (к «Отчету о самообследовании», «Публичному докладу»);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ри составлении отчета по организации работы по повышению качества образования и т.д.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6474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4180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435608" y="980728"/>
            <a:ext cx="7498080" cy="5267672"/>
          </a:xfrm>
        </p:spPr>
        <p:txBody>
          <a:bodyPr/>
          <a:lstStyle/>
          <a:p>
            <a:pPr marL="82296" indent="0">
              <a:buNone/>
            </a:pPr>
            <a:r>
              <a:rPr lang="ru-RU" sz="3900" dirty="0">
                <a:solidFill>
                  <a:srgbClr val="464653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Счастье – это чувство перспективы (</a:t>
            </a:r>
            <a:r>
              <a:rPr lang="ru-RU" sz="3900" dirty="0" err="1">
                <a:solidFill>
                  <a:srgbClr val="464653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Ю.Сенкевич</a:t>
            </a:r>
            <a:r>
              <a:rPr lang="ru-RU" sz="3900" dirty="0" smtClean="0">
                <a:solidFill>
                  <a:srgbClr val="464653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)</a:t>
            </a:r>
          </a:p>
          <a:p>
            <a:pPr marL="82296" indent="0">
              <a:buNone/>
            </a:pPr>
            <a:endParaRPr lang="ru-RU" sz="3900" dirty="0" smtClean="0">
              <a:solidFill>
                <a:srgbClr val="464653">
                  <a:satMod val="130000"/>
                </a:srgb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82296" indent="0">
              <a:buNone/>
            </a:pPr>
            <a:endParaRPr lang="ru-RU" sz="3900" dirty="0" smtClean="0">
              <a:solidFill>
                <a:srgbClr val="464653">
                  <a:satMod val="130000"/>
                </a:srgb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82296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492896"/>
            <a:ext cx="6048672" cy="3978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3368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Информационные источники: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Хроленко, А.Т.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Самоменеджмент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/ А.Т. Хроленко. –М.: Экономика, 2015.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Шейнов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В.П. Практические приемы менеджмента: учеб. пособие / В.П. Шейнов. –М.: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Амалфея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2005.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Профессиональный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карьерный рост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педагога: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https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://zaochnik.com/spravochnik/pedagogika/vvedenie-v-pedagogicheskuju-professiju/professionalnyj-i-karernyj-rost-pedagoga/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648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Карьера учителя?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447800"/>
            <a:ext cx="7890080" cy="48006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IK 361\Downloads\5f4912f81e0f5058dcdbee9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0768"/>
            <a:ext cx="7560839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693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464653">
                    <a:satMod val="130000"/>
                  </a:srgbClr>
                </a:solidFill>
                <a:latin typeface="Times New Roman" pitchFamily="18" charset="0"/>
                <a:cs typeface="Times New Roman" pitchFamily="18" charset="0"/>
              </a:rPr>
              <a:t>Технология самоменеджмента </a:t>
            </a:r>
            <a:r>
              <a:rPr lang="ru-RU" sz="2700" dirty="0">
                <a:solidFill>
                  <a:srgbClr val="464653">
                    <a:satMod val="130000"/>
                  </a:srgbClr>
                </a:solidFill>
                <a:latin typeface="Times New Roman" pitchFamily="18" charset="0"/>
                <a:cs typeface="Times New Roman" pitchFamily="18" charset="0"/>
              </a:rPr>
              <a:t>(автор концепции </a:t>
            </a:r>
            <a:r>
              <a:rPr lang="ru-RU" sz="2700" dirty="0" smtClean="0">
                <a:solidFill>
                  <a:srgbClr val="464653">
                    <a:satMod val="130000"/>
                  </a:srgbClr>
                </a:solidFill>
                <a:latin typeface="Times New Roman" pitchFamily="18" charset="0"/>
                <a:cs typeface="Times New Roman" pitchFamily="18" charset="0"/>
              </a:rPr>
              <a:t>А.Т. </a:t>
            </a:r>
            <a:r>
              <a:rPr lang="ru-RU" sz="2700" dirty="0">
                <a:solidFill>
                  <a:srgbClr val="464653">
                    <a:satMod val="130000"/>
                  </a:srgbClr>
                </a:solidFill>
                <a:latin typeface="Times New Roman" pitchFamily="18" charset="0"/>
                <a:cs typeface="Times New Roman" pitchFamily="18" charset="0"/>
              </a:rPr>
              <a:t>Хроленко)</a:t>
            </a: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82296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Персональный менеджмент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англ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selfmanagment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самоменедж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-мент) — эффективное управление своим личностным и профессиональным развитием для эффективности выполнения социально значимой деятельности, развития карьеры, реализации индивидуальных проектов, принятия решений, эффективных коммуникаций и урегулировании конфликтов. </a:t>
            </a:r>
          </a:p>
          <a:p>
            <a:pPr marL="82296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971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самоменеджмента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-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268760"/>
            <a:ext cx="7498080" cy="4979640"/>
          </a:xfrm>
        </p:spPr>
        <p:txBody>
          <a:bodyPr/>
          <a:lstStyle/>
          <a:p>
            <a:pPr marL="82296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максимально  использовать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собственные  возможности,  обдуманно  управлять  течением  своей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жизни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побеждать внешние обстоятельства как на работе, так и в личной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жизни</a:t>
            </a:r>
          </a:p>
          <a:p>
            <a:pPr marL="82296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074" name="Picture 2" descr="C:\Users\UIK 361\Downloads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448" y="3140968"/>
            <a:ext cx="4680520" cy="350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815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Приниципы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самоменджмента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Осознанность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Последовательность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Перманентность (непрерывность)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365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Функции самоменеджмента: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самодиагностика личностных и профессиональных качеств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целеполагание;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ланирование,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т.ч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составление индивидуального плана профессионального развития (далее – ИППР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принятие  решений;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организация  условий для эффективной деятельности;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постоянный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самоконтроль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(промежуточный и итоговый) и коррекция;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налаживание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коммуникаций  и  каналов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информации.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003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8178112" cy="1282154"/>
          </a:xfrm>
        </p:spPr>
        <p:txBody>
          <a:bodyPr>
            <a:noAutofit/>
          </a:bodyPr>
          <a:lstStyle/>
          <a:p>
            <a:pPr algn="ctr"/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Внутришкольная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система сопровождения молодых специалистов: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447800"/>
            <a:ext cx="7818072" cy="4800600"/>
          </a:xfrm>
        </p:spPr>
        <p:txBody>
          <a:bodyPr>
            <a:normAutofit/>
          </a:bodyPr>
          <a:lstStyle/>
          <a:p>
            <a:pPr marL="596646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Система наставничества.</a:t>
            </a:r>
          </a:p>
          <a:p>
            <a:pPr marL="596646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«Школа молодого учителя».</a:t>
            </a:r>
          </a:p>
          <a:p>
            <a:pPr marL="596646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Декада молодых специалистов.</a:t>
            </a:r>
          </a:p>
          <a:p>
            <a:pPr marL="596646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ИППР: презентация работы по теме самообразования: ШМО (февраль), Отчетная декада (апрель).</a:t>
            </a:r>
          </a:p>
          <a:p>
            <a:pPr marL="596646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Портфолио педагога.</a:t>
            </a:r>
          </a:p>
          <a:p>
            <a:pPr marL="596646" indent="-514350">
              <a:buFont typeface="+mj-lt"/>
              <a:buAutoNum type="arabicPeriod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0582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80311"/>
            <a:ext cx="5616624" cy="4071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4622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07424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Проект «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Web</a:t>
            </a:r>
            <a:r>
              <a:rPr lang="ru-RU" sz="32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-клуб молодых педагогов и наставников </a:t>
            </a:r>
            <a:br>
              <a:rPr lang="ru-RU" sz="32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«Интернет-наставник»</a:t>
            </a:r>
            <a:endParaRPr lang="ru-RU" sz="3200" b="1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492896"/>
            <a:ext cx="7890080" cy="3755504"/>
          </a:xfrm>
        </p:spPr>
        <p:txBody>
          <a:bodyPr>
            <a:normAutofit/>
          </a:bodyPr>
          <a:lstStyle/>
          <a:p>
            <a:pPr marL="596646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Сайт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Web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-клуб молодых педагогов и наставников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Интернет-наставник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2"/>
              </a:rPr>
              <a:t>http</a:t>
            </a:r>
            <a:r>
              <a:rPr lang="en-US" dirty="0">
                <a:latin typeface="Times New Roman" pitchFamily="18" charset="0"/>
                <a:cs typeface="Times New Roman" pitchFamily="18" charset="0"/>
                <a:hlinkClick r:id="rId2"/>
              </a:rPr>
              <a:t>://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"/>
              </a:rPr>
              <a:t>интернет-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наставник.рф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96646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Дистанционные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ессии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(открытые); </a:t>
            </a:r>
          </a:p>
          <a:p>
            <a:pPr marL="596646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Электронные сборники.</a:t>
            </a:r>
          </a:p>
          <a:p>
            <a:pPr marL="82296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596646" indent="-514350">
              <a:buAutoNum type="arabicPeriod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2441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3180</TotalTime>
  <Words>404</Words>
  <Application>Microsoft Office PowerPoint</Application>
  <PresentationFormat>Экран (4:3)</PresentationFormat>
  <Paragraphs>56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Солнцестояние</vt:lpstr>
      <vt:lpstr>Заседание городского методического объединения молодых специалистов  «Start-up молодого педагога:  точки роста»</vt:lpstr>
      <vt:lpstr>Карьера учителя?</vt:lpstr>
      <vt:lpstr>Технология самоменеджмента (автор концепции А.Т. Хроленко)</vt:lpstr>
      <vt:lpstr>Цель самоменеджмента - </vt:lpstr>
      <vt:lpstr>Приниципы самоменджмента</vt:lpstr>
      <vt:lpstr>Функции самоменеджмента:</vt:lpstr>
      <vt:lpstr>Внутришкольная система сопровождения молодых специалистов:</vt:lpstr>
      <vt:lpstr>Презентация PowerPoint</vt:lpstr>
      <vt:lpstr>Проект «Web-клуб молодых педагогов и наставников  «Интернет-наставник»</vt:lpstr>
      <vt:lpstr>Муниципальный конкурс-практикум «Лучший сайт-портфолио педагога» </vt:lpstr>
      <vt:lpstr>Персональный сайт - это</vt:lpstr>
      <vt:lpstr>Презентация PowerPoint</vt:lpstr>
      <vt:lpstr>Информационные источники: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UIK 361</dc:creator>
  <cp:lastModifiedBy>1</cp:lastModifiedBy>
  <cp:revision>76</cp:revision>
  <dcterms:created xsi:type="dcterms:W3CDTF">2021-02-07T03:37:19Z</dcterms:created>
  <dcterms:modified xsi:type="dcterms:W3CDTF">2021-10-07T07:06:47Z</dcterms:modified>
</cp:coreProperties>
</file>