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60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1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01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8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131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7705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7049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90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0277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909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874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F5D3-12DF-45F9-A2CC-3C7557FAA975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59D0-5C09-48B2-B400-D2C219861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7500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S:\ТПОУ Ходовец\ОБЩАЯ\1вари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04"/>
            <a:ext cx="9574864" cy="68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094455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Дискуссионная площадка 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Система оценки достижения планируемых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результатов освоения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основной образовательной программы начального и основного общего образования»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191006"/>
            <a:ext cx="9467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Августовская педагогическая конференция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«Стратегические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ориентиры модернизации муниципальной образовательной системы г.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Сургута»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S:\ТПОУ Ходовец\ОБЩАЯ\1вари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04"/>
            <a:ext cx="9574864" cy="68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57301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Проектная линия</a:t>
            </a:r>
          </a:p>
          <a:p>
            <a:pPr algn="ctr"/>
            <a:r>
              <a:rPr lang="ru-RU" sz="3600" dirty="0" smtClean="0"/>
              <a:t>«</a:t>
            </a:r>
            <a:r>
              <a:rPr lang="ru-RU" sz="3600" dirty="0" smtClean="0"/>
              <a:t>Разработка и внедрение модели муниципальной системы оценки качества образования»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191006"/>
            <a:ext cx="9467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освоения основной образовательной программы начального и основного общего образования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S:\ТПОУ Ходовец\ОБЩАЯ\1вари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04"/>
            <a:ext cx="9574864" cy="68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57301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Проектная линия</a:t>
            </a:r>
          </a:p>
          <a:p>
            <a:pPr algn="ctr"/>
            <a:r>
              <a:rPr lang="ru-RU" sz="3600" dirty="0" smtClean="0"/>
              <a:t>«Формирование системы оценки качества общего образования в соответствии с ФГОС в образовательных учреждениях»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191006"/>
            <a:ext cx="9467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освоения основной образовательной программы начального и основного общего образования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S:\ТПОУ Ходовец\ОБЩАЯ\1вари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04"/>
            <a:ext cx="9574864" cy="68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573016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Проектная линия</a:t>
            </a:r>
          </a:p>
          <a:p>
            <a:pPr algn="ctr"/>
            <a:r>
              <a:rPr lang="ru-RU" sz="3600" dirty="0" smtClean="0"/>
              <a:t>«Обеспечение функционирования внутренней системы оценки качества образования в муниципальных образовательных учреждениях»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191006"/>
            <a:ext cx="9467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освоения основной образовательной программы начального и основного общего образования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S:\ТПОУ Ходовец\ОБЩАЯ\1вари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04"/>
            <a:ext cx="9574864" cy="68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34888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Проектные линии:</a:t>
            </a:r>
          </a:p>
          <a:p>
            <a:endParaRPr lang="ru-RU" sz="2400" dirty="0" smtClean="0"/>
          </a:p>
          <a:p>
            <a:r>
              <a:rPr lang="ru-RU" sz="2400" dirty="0" smtClean="0"/>
              <a:t>«</a:t>
            </a:r>
            <a:r>
              <a:rPr lang="ru-RU" sz="2400" dirty="0" smtClean="0"/>
              <a:t>Разработка и внедрение модели муниципальной системы оценки качества образования</a:t>
            </a:r>
            <a:r>
              <a:rPr lang="ru-RU" sz="2400" dirty="0" smtClean="0"/>
              <a:t>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/>
              <a:t>«Формирование системы оценки качества общего образования в соответствии с ФГОС в образовательных учреждениях»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r>
              <a:rPr lang="ru-RU" sz="2400" dirty="0" smtClean="0"/>
              <a:t>«Обеспечение функционирования внутренней системы оценки качества образования в муниципальных образовательных учреждениях»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191006"/>
            <a:ext cx="9467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освоения основной образовательной программы начального и основного общего образования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175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Ходовец</dc:creator>
  <cp:lastModifiedBy>Пользователь</cp:lastModifiedBy>
  <cp:revision>7</cp:revision>
  <dcterms:created xsi:type="dcterms:W3CDTF">2012-08-14T02:57:55Z</dcterms:created>
  <dcterms:modified xsi:type="dcterms:W3CDTF">2012-08-24T04:15:04Z</dcterms:modified>
</cp:coreProperties>
</file>