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7"/>
  </p:notesMasterIdLst>
  <p:sldIdLst>
    <p:sldId id="346" r:id="rId3"/>
    <p:sldId id="355" r:id="rId4"/>
    <p:sldId id="353" r:id="rId5"/>
    <p:sldId id="35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7869" autoAdjust="0"/>
  </p:normalViewPr>
  <p:slideViewPr>
    <p:cSldViewPr>
      <p:cViewPr varScale="1">
        <p:scale>
          <a:sx n="72" d="100"/>
          <a:sy n="72" d="100"/>
        </p:scale>
        <p:origin x="66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B904-2B3E-4E87-BD54-FEA91BDA49E1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0BBB7-69C0-4DB5-A1BD-2CAB32E6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7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1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1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6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3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5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2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6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6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4505-9EA2-4E40-B7EB-D8CE943189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57E-16E9-460E-A79A-7D72D34DE5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cro-hm.ru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hyperlink" Target="https://t.me/dorogaprosvescheniahm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695400" y="908720"/>
            <a:ext cx="8784976" cy="151216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cap="all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заседание </a:t>
            </a:r>
            <a:br>
              <a:rPr lang="ru-RU" sz="2400" b="1" cap="all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МЕТОДИЧЕСКОГО ОБЪЕДИНЕНИЯ УЧИТЕЛЕЙ ИНОСТРАННЫХ ЯЗЫКОВ</a:t>
            </a:r>
          </a:p>
          <a:p>
            <a:pPr algn="ctr">
              <a:lnSpc>
                <a:spcPct val="115000"/>
              </a:lnSpc>
            </a:pPr>
            <a:endParaRPr lang="ru-RU" sz="2400" b="1" cap="all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24.04.2023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5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681365" y="1196752"/>
            <a:ext cx="8784976" cy="151216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600" b="1" cap="all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региональной акции </a:t>
            </a:r>
          </a:p>
          <a:p>
            <a:pPr algn="ctr">
              <a:lnSpc>
                <a:spcPct val="115000"/>
              </a:lnSpc>
            </a:pPr>
            <a:r>
              <a:rPr lang="ru-RU" sz="2600" b="1" cap="all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«Дорога просвещения» в 2023 году</a:t>
            </a:r>
            <a:endParaRPr lang="ru-RU" sz="2600" b="1" cap="all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335360" y="3789040"/>
            <a:ext cx="5778252" cy="1125537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Шурова Наталья Геннадьевна, </a:t>
            </a:r>
          </a:p>
          <a:p>
            <a:pPr algn="l" eaLnBrk="1" hangingPunct="1"/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эксперт </a:t>
            </a:r>
            <a:b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МАУ «Информационно-организационный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07985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05" y="1556792"/>
            <a:ext cx="77292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Цели Региональной Акции:</a:t>
            </a:r>
          </a:p>
          <a:p>
            <a:pPr algn="just"/>
            <a:endParaRPr lang="ru-RU" sz="20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Вовлечение педагогических работников образовательных организаций Ханты-Мансийского автономного округа – Югры в укрепление позитивного имиджа профессии педагога, повышение престижа учительской профессии;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Повышение социальной ценности труда учителя, профессиональное развитие  педагогических работников автономного округа, привлечение внимания родительской общественности к значимости профессии педагога.</a:t>
            </a:r>
          </a:p>
          <a:p>
            <a:pPr algn="just"/>
            <a:endParaRPr lang="ru-RU" sz="2000" dirty="0"/>
          </a:p>
        </p:txBody>
      </p:sp>
      <p:pic>
        <p:nvPicPr>
          <p:cNvPr id="3074" name="Picture 2" descr="tele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94267"/>
            <a:ext cx="10081119" cy="11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6" t="16232" r="48022" b="6249"/>
          <a:stretch/>
        </p:blipFill>
        <p:spPr bwMode="auto">
          <a:xfrm>
            <a:off x="8351637" y="1700808"/>
            <a:ext cx="3579037" cy="504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6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120" y="116633"/>
            <a:ext cx="4393704" cy="2088232"/>
          </a:xfrm>
        </p:spPr>
        <p:txBody>
          <a:bodyPr>
            <a:normAutofit fontScale="90000"/>
          </a:bodyPr>
          <a:lstStyle/>
          <a:p>
            <a:pPr marL="228600" lvl="0" indent="4445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Официальный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Telegram-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канал региональной акции «Дорога просвещения»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https://t.me/dorogaprosvescheniahm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9796" r="4684" b="14131"/>
          <a:stretch/>
        </p:blipFill>
        <p:spPr bwMode="auto">
          <a:xfrm>
            <a:off x="0" y="116632"/>
            <a:ext cx="6528048" cy="32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368" y="3763890"/>
            <a:ext cx="54224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</a:rPr>
              <a:t>Сайт муниципального казённого учреждения «Центр развития образования» (</a:t>
            </a:r>
            <a:r>
              <a:rPr lang="ru-RU" sz="2500" dirty="0">
                <a:solidFill>
                  <a:srgbClr val="008ACF"/>
                </a:solidFill>
                <a:hlinkClick r:id="rId7"/>
              </a:rPr>
              <a:t>http://cro-hm.ru/</a:t>
            </a:r>
            <a:r>
              <a:rPr lang="ru-RU" sz="2500" dirty="0">
                <a:solidFill>
                  <a:srgbClr val="000000"/>
                </a:solidFill>
              </a:rPr>
              <a:t>)</a:t>
            </a:r>
            <a:endParaRPr lang="ru-RU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13246" r="5072" b="9701"/>
          <a:stretch/>
        </p:blipFill>
        <p:spPr bwMode="auto">
          <a:xfrm>
            <a:off x="5365460" y="3356992"/>
            <a:ext cx="6717666" cy="32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3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</TotalTime>
  <Words>116</Words>
  <Application>Microsoft Office PowerPoint</Application>
  <PresentationFormat>Широкоэкранный</PresentationFormat>
  <Paragraphs>17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Официальный Telegram-канал региональной акции «Дорога просвещения» https://t.me/dorogaprosvescheniahm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с ОВЗ в МБОУ СОШ №1</dc:title>
  <dc:creator>Витолина С. Байгазова</dc:creator>
  <cp:lastModifiedBy>Наталья Геннадьевна Шурова</cp:lastModifiedBy>
  <cp:revision>170</cp:revision>
  <dcterms:created xsi:type="dcterms:W3CDTF">2021-11-17T10:39:05Z</dcterms:created>
  <dcterms:modified xsi:type="dcterms:W3CDTF">2023-04-24T11:21:58Z</dcterms:modified>
</cp:coreProperties>
</file>