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7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3" r:id="rId11"/>
    <p:sldId id="280" r:id="rId12"/>
    <p:sldId id="281" r:id="rId13"/>
    <p:sldId id="282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>
        <p:scale>
          <a:sx n="80" d="100"/>
          <a:sy n="80" d="100"/>
        </p:scale>
        <p:origin x="-2514" y="-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640960" cy="324036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Муниципального этапа (городской округ Сургут) Всероссийской олимпиады школьников по биологии</a:t>
            </a:r>
          </a:p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2021-2022 уч. году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640960" cy="324036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Муниципального этапа (городской округ Сургут) Всероссийской олимпиады школьников по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экологии</a:t>
            </a:r>
            <a:endParaRPr lang="ru-RU" sz="3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2021-2022 уч. году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20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 (22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7299148"/>
              </p:ext>
            </p:extLst>
          </p:nvPr>
        </p:nvGraphicFramePr>
        <p:xfrm>
          <a:off x="107503" y="2348879"/>
          <a:ext cx="8928994" cy="3757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Шевчук Никита Сергеевич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Юрьев Богдан Васильевич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№10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77,5 %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Васянович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София Александровна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 45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76,9%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61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 (35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589290"/>
              </p:ext>
            </p:extLst>
          </p:nvPr>
        </p:nvGraphicFramePr>
        <p:xfrm>
          <a:off x="107504" y="1772816"/>
          <a:ext cx="8928994" cy="463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2007537"/>
                <a:gridCol w="1944216"/>
                <a:gridCol w="1224136"/>
                <a:gridCol w="1008112"/>
                <a:gridCol w="1512168"/>
                <a:gridCol w="1008113"/>
              </a:tblGrid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Кожомкулова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Диана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Мушвиковна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естественно-научный лицей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82,2%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Селезнева Александра Константиновна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78,3%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Елманбетова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Сабина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Бегалиевна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 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78,6%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39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класс (36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493187"/>
              </p:ext>
            </p:extLst>
          </p:nvPr>
        </p:nvGraphicFramePr>
        <p:xfrm>
          <a:off x="107503" y="2348879"/>
          <a:ext cx="8928994" cy="40624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Садыков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Ильдар Русланович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Шилов Кирилл Дмитриевич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естественно-научный лицей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Алексеев Сергей Максимович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гимназия им.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Ф.К.Салманова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73,8%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79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35732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http://im8-tub-ru.yandex.net/i?id=288610410-58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143116"/>
            <a:ext cx="371477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02" y="13291"/>
            <a:ext cx="8640960" cy="324036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этапа олимпиады по биологии проходил 30.11.2021 </a:t>
            </a:r>
            <a:b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общеобразовательных школах города Сургута.</a:t>
            </a:r>
          </a:p>
          <a:p>
            <a:pPr algn="l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участников муниципального этапа олимпиады 143</a:t>
            </a:r>
            <a:r>
              <a:rPr lang="ru-RU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ru-RU" sz="28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состав участников:</a:t>
            </a:r>
            <a:endParaRPr lang="ru-RU" sz="28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468991"/>
              </p:ext>
            </p:extLst>
          </p:nvPr>
        </p:nvGraphicFramePr>
        <p:xfrm>
          <a:off x="456807" y="3645024"/>
          <a:ext cx="7781150" cy="1504822"/>
        </p:xfrm>
        <a:graphic>
          <a:graphicData uri="http://schemas.openxmlformats.org/drawingml/2006/table">
            <a:tbl>
              <a:tblPr firstRow="1" firstCol="1" lastCol="1" bandRow="1">
                <a:tableStyleId>{5940675A-B579-460E-94D1-54222C63F5DA}</a:tableStyleId>
              </a:tblPr>
              <a:tblGrid>
                <a:gridCol w="2585384"/>
                <a:gridCol w="1096072"/>
                <a:gridCol w="1096072"/>
                <a:gridCol w="953775"/>
                <a:gridCol w="1096072"/>
                <a:gridCol w="953775"/>
              </a:tblGrid>
              <a:tr h="5233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7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6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 flipV="1">
            <a:off x="395535" y="228918"/>
            <a:ext cx="61665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74637"/>
            <a:ext cx="8229600" cy="4525963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сложности заданий по каждой возрастной группе (классу) соответствует возрастной категории и олимпиадному уровню. Задания шире рамок учебной программы, требующие знаний  дополнительного материала и проверяющие кругозор учащихся.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13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623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качества выполнения заданий участниками олимпиады по каждой возрастной группе (классу):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448428"/>
              </p:ext>
            </p:extLst>
          </p:nvPr>
        </p:nvGraphicFramePr>
        <p:xfrm>
          <a:off x="457200" y="1605309"/>
          <a:ext cx="8147249" cy="398393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08506"/>
                <a:gridCol w="1387061"/>
                <a:gridCol w="1576095"/>
                <a:gridCol w="1360057"/>
                <a:gridCol w="695577"/>
                <a:gridCol w="696395"/>
                <a:gridCol w="811779"/>
                <a:gridCol w="811779"/>
              </a:tblGrid>
              <a:tr h="121712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возможное количество баллов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количество баллов по работам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процент выполнения работы, в 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 олимпиады, выполнивших задания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97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0-30%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31-50%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51-80%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81% и более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8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8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8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8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87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609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 (26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851578"/>
              </p:ext>
            </p:extLst>
          </p:nvPr>
        </p:nvGraphicFramePr>
        <p:xfrm>
          <a:off x="107503" y="2348879"/>
          <a:ext cx="8928994" cy="3757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Сандулеску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Матвей Андреевич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Гордеева Дарья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Евненьевна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№20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Кропинов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Владислав Иванович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52,67%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7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 (24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730805"/>
              </p:ext>
            </p:extLst>
          </p:nvPr>
        </p:nvGraphicFramePr>
        <p:xfrm>
          <a:off x="107503" y="2348879"/>
          <a:ext cx="8928994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Сатвалов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Никита Сергеевич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67,4%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Логвинов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Данил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Евгеньевич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имени </a:t>
                      </a:r>
                    </a:p>
                    <a:p>
                      <a:pPr algn="ctr"/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Ф.К. Салманова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65,71%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Давлетшина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Элина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Фанисовна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имени </a:t>
                      </a:r>
                    </a:p>
                    <a:p>
                      <a:pPr algn="ctr"/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Ф.К. Салманова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15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 (22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383128"/>
              </p:ext>
            </p:extLst>
          </p:nvPr>
        </p:nvGraphicFramePr>
        <p:xfrm>
          <a:off x="107503" y="2348879"/>
          <a:ext cx="8928994" cy="37576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Тришина Агата Алексеевна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84,4%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Денисенко Вероника Александровна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Рыкова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Ирина Аликовна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 №45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76,2%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55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 (35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956944"/>
              </p:ext>
            </p:extLst>
          </p:nvPr>
        </p:nvGraphicFramePr>
        <p:xfrm>
          <a:off x="107503" y="2348879"/>
          <a:ext cx="8928994" cy="43672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2007537"/>
                <a:gridCol w="1944216"/>
                <a:gridCol w="1224136"/>
                <a:gridCol w="1008112"/>
                <a:gridCol w="1512168"/>
                <a:gridCol w="1008113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Левина Анна Александровна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 №10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88,33%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Абубакиров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Илья Андреевич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естественно-научный лицей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88,33%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Селеннева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Александра Константиновна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74,67%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36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rgbClr val="000066"/>
                </a:solidFill>
              </a:rPr>
              <a:t>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</a:t>
            </a:r>
            <a:b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(% </a:t>
            </a:r>
            <a:r>
              <a:rPr lang="ru-RU" alt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 заданий) </a:t>
            </a:r>
            <a:r>
              <a:rPr lang="ru-RU" alt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класс (36 участников):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912144"/>
              </p:ext>
            </p:extLst>
          </p:nvPr>
        </p:nvGraphicFramePr>
        <p:xfrm>
          <a:off x="107503" y="2348879"/>
          <a:ext cx="8928994" cy="37967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712"/>
                <a:gridCol w="1888116"/>
                <a:gridCol w="2000096"/>
                <a:gridCol w="1195353"/>
                <a:gridCol w="984408"/>
                <a:gridCol w="1478847"/>
                <a:gridCol w="115746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-тельное учреждение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обучения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баллов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ученика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Адилбоева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Севинч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Дилмуротовна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СОШ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84,8%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Волошин Илья Андреевич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Сургутский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естественно-научный лицей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84,53%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4012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Бикеев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Наиль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Рафикович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лицей №1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 место)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83,2%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3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o">
  <a:themeElements>
    <a:clrScheme name="Другая 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Другая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pero</Template>
  <TotalTime>197</TotalTime>
  <Words>784</Words>
  <Application>Microsoft Office PowerPoint</Application>
  <PresentationFormat>Экран (4:3)</PresentationFormat>
  <Paragraphs>335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pero</vt:lpstr>
      <vt:lpstr>Презентация PowerPoint</vt:lpstr>
      <vt:lpstr>Презентация PowerPoint</vt:lpstr>
      <vt:lpstr>Презентация PowerPoint</vt:lpstr>
      <vt:lpstr>Анализ качества выполнения заданий участниками олимпиады по каждой возрастной группе (классу):  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Презентация PowerPoint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 Результаты участников муниципального этапа    (% выполнения заданий)   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АКТА приёма-сдачи дел</dc:title>
  <dc:creator>User</dc:creator>
  <cp:lastModifiedBy>Ильнара Мирзахановна Шарипова</cp:lastModifiedBy>
  <cp:revision>26</cp:revision>
  <dcterms:created xsi:type="dcterms:W3CDTF">2014-01-25T10:25:54Z</dcterms:created>
  <dcterms:modified xsi:type="dcterms:W3CDTF">2021-12-13T05:49:19Z</dcterms:modified>
</cp:coreProperties>
</file>