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7" r:id="rId4"/>
    <p:sldId id="279" r:id="rId5"/>
    <p:sldId id="267" r:id="rId6"/>
    <p:sldId id="268" r:id="rId7"/>
    <p:sldId id="280" r:id="rId8"/>
    <p:sldId id="272" r:id="rId9"/>
    <p:sldId id="259" r:id="rId10"/>
    <p:sldId id="282" r:id="rId11"/>
    <p:sldId id="284" r:id="rId12"/>
    <p:sldId id="283" r:id="rId13"/>
    <p:sldId id="281" r:id="rId14"/>
    <p:sldId id="286" r:id="rId15"/>
    <p:sldId id="260" r:id="rId16"/>
    <p:sldId id="278" r:id="rId17"/>
    <p:sldId id="287" r:id="rId18"/>
    <p:sldId id="277" r:id="rId19"/>
    <p:sldId id="275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24" autoAdjust="0"/>
    <p:restoredTop sz="93389" autoAdjust="0"/>
  </p:normalViewPr>
  <p:slideViewPr>
    <p:cSldViewPr>
      <p:cViewPr varScale="1">
        <p:scale>
          <a:sx n="102" d="100"/>
          <a:sy n="102" d="100"/>
        </p:scale>
        <p:origin x="6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85749-891E-4AEA-AA9E-F9792D7FA7D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F4EA-3C25-4ED2-8871-44DF49880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1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60" y="4343839"/>
            <a:ext cx="5482874" cy="41112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3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Тогда ребёнок сможет самостоятельно выстраивать логику своих мыслей, а не Ваших. Часто при длинном монологе учителя учащийся, как и любой ребёнок, устаёт и где-то на середине Вашей речи теряет с Вами связь.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F4EA-3C25-4ED2-8871-44DF49880F8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2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1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9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3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24838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C3574-EA4D-4BEE-8E9E-BF08AFB614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95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5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2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8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6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3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3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6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CB0C-D8F2-420B-8AA2-B179997C11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F835-C25F-4BFD-B599-04CA7D63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0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64060"/>
            <a:ext cx="8568952" cy="29298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>
                <a:solidFill>
                  <a:srgbClr val="C00000"/>
                </a:solidFill>
              </a:rPr>
              <a:t>Организация образовательной деятельности с применением технологий дистанционного обучения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97152"/>
            <a:ext cx="489654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Шиндяпина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Ирина Анатольевна, 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химии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высшей квалификационной категории МБОУ гимназии имени Ф.К. Салманова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Выпишите отдельно вещества и физические тела: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3970784" cy="4525963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/>
              <a:t>Гвоздь, пластилин, велосипед, сахар, ведро, вода, бром, линейка, пробирка, стекло, мяч, парафин, свеча, бочка, золото, стул, тетрадь, сталь…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49" y="2141277"/>
            <a:ext cx="342908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Составьте определение из предложенных слов: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1" y="1916832"/>
            <a:ext cx="3970338" cy="4509297"/>
          </a:xfrm>
        </p:spPr>
      </p:pic>
    </p:spTree>
    <p:extLst>
      <p:ext uri="{BB962C8B-B14F-4D97-AF65-F5344CB8AC3E}">
        <p14:creationId xmlns:p14="http://schemas.microsoft.com/office/powerpoint/2010/main" val="25450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Факторы успешности дистанционного урока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урока (внешний и внутренний порядок);</a:t>
            </a:r>
          </a:p>
          <a:p>
            <a:r>
              <a:rPr lang="ru-RU" dirty="0" smtClean="0"/>
              <a:t> Мотивация;</a:t>
            </a:r>
          </a:p>
          <a:p>
            <a:r>
              <a:rPr lang="ru-RU" dirty="0" smtClean="0"/>
              <a:t>Коммуникация;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3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052736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Факторы успешности дистанционного урока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урока (внешний и внутренний порядок);</a:t>
            </a:r>
          </a:p>
          <a:p>
            <a:r>
              <a:rPr lang="ru-RU" dirty="0" smtClean="0"/>
              <a:t> Мотивация;</a:t>
            </a:r>
          </a:p>
          <a:p>
            <a:r>
              <a:rPr lang="ru-RU" dirty="0" smtClean="0"/>
              <a:t>Коммуникация;</a:t>
            </a:r>
            <a:endParaRPr lang="en-US" dirty="0" smtClean="0"/>
          </a:p>
          <a:p>
            <a:r>
              <a:rPr lang="ru-RU" dirty="0" smtClean="0"/>
              <a:t>Качество подготовки презентации и ее особенности.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/>
              <a:t>Дистанционное обучение </a:t>
            </a:r>
            <a:r>
              <a:rPr lang="ru-RU" dirty="0"/>
              <a:t>- это целенаправленный процесс интерактивного взаимодействия обучающих и обучающихся между собой и со средствами обучения, инвариантный (индифферентный) к их расположению в пространстве и времени, который реализуется в специфической дидактической системе</a:t>
            </a:r>
          </a:p>
          <a:p>
            <a:r>
              <a:rPr lang="ru-RU" b="1" dirty="0"/>
              <a:t>Дистанционный урок </a:t>
            </a:r>
            <a:r>
              <a:rPr lang="ru-RU" dirty="0"/>
              <a:t>- отрезок времени, в котором процесс получения знаний, умений и навыков основан на использовании телекоммуникационных технологий и посвящен одному или нескольким школьным учебным предметам. Под словами "нескольким школьным предметам" подразумеваются </a:t>
            </a:r>
            <a:r>
              <a:rPr lang="ru-RU" dirty="0" err="1"/>
              <a:t>межпредметные</a:t>
            </a:r>
            <a:r>
              <a:rPr lang="ru-RU" dirty="0"/>
              <a:t> связи</a:t>
            </a:r>
          </a:p>
        </p:txBody>
      </p:sp>
    </p:spTree>
    <p:extLst>
      <p:ext uri="{BB962C8B-B14F-4D97-AF65-F5344CB8AC3E}">
        <p14:creationId xmlns:p14="http://schemas.microsoft.com/office/powerpoint/2010/main" val="32554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9" y="1520786"/>
            <a:ext cx="8593202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оформления электронных текстов, презентации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Принцип «перевернутая пирамида»;</a:t>
            </a:r>
          </a:p>
          <a:p>
            <a:r>
              <a:rPr lang="ru-RU" dirty="0" smtClean="0"/>
              <a:t>Фон светлый, буквы серые;</a:t>
            </a:r>
          </a:p>
          <a:p>
            <a:r>
              <a:rPr lang="ru-RU" dirty="0" smtClean="0"/>
              <a:t>Шрифты без засечек;</a:t>
            </a:r>
          </a:p>
          <a:p>
            <a:r>
              <a:rPr lang="ru-RU" dirty="0" smtClean="0"/>
              <a:t>Минимум сплошных заглавных букв;</a:t>
            </a:r>
          </a:p>
          <a:p>
            <a:r>
              <a:rPr lang="ru-RU" dirty="0" smtClean="0"/>
              <a:t>Выравнивание по левому краю;</a:t>
            </a:r>
          </a:p>
          <a:p>
            <a:r>
              <a:rPr lang="ru-RU" dirty="0" smtClean="0"/>
              <a:t>Интервал не больше 1;</a:t>
            </a:r>
          </a:p>
          <a:p>
            <a:r>
              <a:rPr lang="ru-RU" dirty="0" smtClean="0"/>
              <a:t>Не больше одной мысли на абзац;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4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оформления электронных текстов, презентации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Маркированные списки;</a:t>
            </a:r>
          </a:p>
          <a:p>
            <a:r>
              <a:rPr lang="ru-RU" dirty="0" smtClean="0"/>
              <a:t>Выделять ключевые слова;</a:t>
            </a:r>
          </a:p>
          <a:p>
            <a:r>
              <a:rPr lang="ru-RU" dirty="0" smtClean="0"/>
              <a:t>В словах не более 3-4 слогов;</a:t>
            </a:r>
          </a:p>
          <a:p>
            <a:r>
              <a:rPr lang="ru-RU" dirty="0" smtClean="0"/>
              <a:t>Текст разбавлять пробелами, выносками;</a:t>
            </a:r>
          </a:p>
          <a:p>
            <a:r>
              <a:rPr lang="ru-RU" dirty="0" smtClean="0"/>
              <a:t>Не злоупотреблять картинками, рисунками;</a:t>
            </a:r>
          </a:p>
          <a:p>
            <a:r>
              <a:rPr lang="ru-RU" dirty="0" smtClean="0"/>
              <a:t>Использовать тематические иконки;</a:t>
            </a:r>
          </a:p>
          <a:p>
            <a:r>
              <a:rPr lang="ru-RU" dirty="0" smtClean="0"/>
              <a:t>Использовать меньше глаголов, больше существительных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6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51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Рекомендация для учителя дистанционного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r>
              <a:rPr lang="ru-RU" dirty="0" smtClean="0"/>
              <a:t>Старайтесь как много меньше говорить и больше задавать вопросов.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1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 flipV="1">
            <a:off x="684213" y="1912938"/>
            <a:ext cx="7761287" cy="17462"/>
          </a:xfrm>
          <a:prstGeom prst="lin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6" y="2062966"/>
            <a:ext cx="1923771" cy="831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93" y="2324585"/>
            <a:ext cx="2188241" cy="60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92166"/>
            <a:ext cx="2559077" cy="72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75" y="5155004"/>
            <a:ext cx="1766373" cy="759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258" t="15120" r="77137" b="80350"/>
          <a:stretch/>
        </p:blipFill>
        <p:spPr>
          <a:xfrm>
            <a:off x="750797" y="3838747"/>
            <a:ext cx="2602291" cy="45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l="7577" t="12312" r="79165" b="82637"/>
          <a:stretch/>
        </p:blipFill>
        <p:spPr>
          <a:xfrm>
            <a:off x="3459745" y="2261506"/>
            <a:ext cx="2303545" cy="65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/>
          <a:srcRect l="57779" t="7200" r="36282" b="87040"/>
          <a:stretch/>
        </p:blipFill>
        <p:spPr>
          <a:xfrm>
            <a:off x="4395675" y="5103615"/>
            <a:ext cx="1471758" cy="1070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l="82077" t="23040" r="3883" b="63280"/>
          <a:stretch/>
        </p:blipFill>
        <p:spPr>
          <a:xfrm>
            <a:off x="6904795" y="3451947"/>
            <a:ext cx="1627645" cy="118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/>
          <a:srcRect l="9450" t="14767" r="85720" b="77251"/>
          <a:stretch/>
        </p:blipFill>
        <p:spPr>
          <a:xfrm>
            <a:off x="4759974" y="3274847"/>
            <a:ext cx="998310" cy="122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11760" y="2667000"/>
            <a:ext cx="362185" cy="37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19318" y="2741919"/>
            <a:ext cx="362185" cy="37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51355" y="2770470"/>
            <a:ext cx="362185" cy="37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73760" y="4194688"/>
            <a:ext cx="362185" cy="37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00826" y="4315644"/>
            <a:ext cx="362185" cy="37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81267" y="4491484"/>
            <a:ext cx="362185" cy="37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81955" y="5797754"/>
            <a:ext cx="362185" cy="37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409277" y="5834728"/>
            <a:ext cx="362185" cy="37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00825" y="5951454"/>
            <a:ext cx="362185" cy="37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92730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0976" y="1412776"/>
            <a:ext cx="7242048" cy="3324984"/>
          </a:xfrm>
        </p:spPr>
        <p:txBody>
          <a:bodyPr>
            <a:normAutofit/>
          </a:bodyPr>
          <a:lstStyle/>
          <a:p>
            <a:r>
              <a:rPr lang="ru-RU" b="1" dirty="0" smtClean="0"/>
              <a:t>Желаю успехов при проведении дистанционных уроков!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48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Факторы успешности дистанционного урока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Факторы успешности дистанционного урока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урока (внешний и внутренний порядок)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6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5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/>
              <a:t>Требования 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Внешний порядок урока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К внешнему порядку относятся не только его точное начало и окончание, но и предусмотрительность всех внештатных ситуаций, которые могут возникнуть во время урока.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4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ru-RU" dirty="0" smtClean="0"/>
              <a:t>Требования 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Внутренний порядок урока </a:t>
            </a:r>
            <a:r>
              <a:rPr lang="ru-RU" dirty="0" smtClean="0"/>
              <a:t>(его структура). </a:t>
            </a:r>
          </a:p>
          <a:p>
            <a:pPr marL="0" indent="0">
              <a:buNone/>
            </a:pPr>
            <a:r>
              <a:rPr lang="ru-RU" dirty="0" smtClean="0"/>
              <a:t>Структурно хорошо подготовленный урок учитывает уровень подготовленности учащихся, характеризуется четким распределением учебного материала, позволяет учащимся последовательно продвигаться им от одной частной цели урока к другой.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9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Факторы успешности дистанционного урока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урока (внешний и внутренний порядок)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16246"/>
            <a:ext cx="43815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0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dirty="0" smtClean="0"/>
              <a:t>Требования 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Одна из проблем дистанционного урока - высокая активность учащихся. Как ее достичь?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течение всего урока необходимо поддерживать у учащихся интерес к уроку, создавать мотивы активизации их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3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Сегодня на уроке мы узнаем, что такое: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3970784" cy="4525963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89669"/>
            <a:ext cx="1905000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17" y="2245221"/>
            <a:ext cx="3124200" cy="1809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91583"/>
            <a:ext cx="26860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490</Words>
  <Application>Microsoft Office PowerPoint</Application>
  <PresentationFormat>Экран (4:3)</PresentationFormat>
  <Paragraphs>65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Факторы успешности дистанционного урока</vt:lpstr>
      <vt:lpstr>Факторы успешности дистанционного урока</vt:lpstr>
      <vt:lpstr>Требования к уроку</vt:lpstr>
      <vt:lpstr>Требования к уроку</vt:lpstr>
      <vt:lpstr>Факторы успешности дистанционного урока</vt:lpstr>
      <vt:lpstr>Требования к уроку</vt:lpstr>
      <vt:lpstr>Сегодня на уроке мы узнаем, что такое:</vt:lpstr>
      <vt:lpstr>Выпишите отдельно вещества и физические тела:</vt:lpstr>
      <vt:lpstr>Составьте определение из предложенных слов:</vt:lpstr>
      <vt:lpstr>Факторы успешности дистанционного урока</vt:lpstr>
      <vt:lpstr>Презентация PowerPoint</vt:lpstr>
      <vt:lpstr>Факторы успешности дистанционного урока</vt:lpstr>
      <vt:lpstr>Презентация PowerPoint</vt:lpstr>
      <vt:lpstr>Презентация PowerPoint</vt:lpstr>
      <vt:lpstr>Особенности оформления электронных текстов, презентации</vt:lpstr>
      <vt:lpstr>Особенности оформления электронных текстов, презентации</vt:lpstr>
      <vt:lpstr>Рекомендация для учителя дистанционного урока</vt:lpstr>
      <vt:lpstr>Желаю успехов при проведении дистанционных уроков!</vt:lpstr>
    </vt:vector>
  </TitlesOfParts>
  <Company>Microsoft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 МБОУ гимназии  имени Ф.К.Салманова  в цифрах</dc:title>
  <dc:creator>User</dc:creator>
  <cp:lastModifiedBy>Шиндяпина Ирина Анатольевна</cp:lastModifiedBy>
  <cp:revision>74</cp:revision>
  <dcterms:created xsi:type="dcterms:W3CDTF">2014-08-26T15:00:03Z</dcterms:created>
  <dcterms:modified xsi:type="dcterms:W3CDTF">2023-02-13T11:21:36Z</dcterms:modified>
</cp:coreProperties>
</file>