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0" r:id="rId6"/>
    <p:sldId id="268" r:id="rId7"/>
    <p:sldId id="263" r:id="rId8"/>
    <p:sldId id="262" r:id="rId9"/>
    <p:sldId id="264" r:id="rId10"/>
    <p:sldId id="269" r:id="rId11"/>
    <p:sldId id="270" r:id="rId12"/>
    <p:sldId id="266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35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45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2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509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8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4916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1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5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1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5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1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3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8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8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E0D590-1BF7-408C-98BC-705ED15D78F7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FE5EDB-7723-4671-8D92-85D67A551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02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bio-oge.sdamgia.ru/?ysclid=lel6zdji7k278553276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19A51-A9A2-9D37-5D9B-405591DB3D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85EA27-DA9A-2837-E280-17D8E4682F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DFC85-9061-1220-C2FF-168F7862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1" y="101584"/>
            <a:ext cx="11689236" cy="64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0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CC64A-E618-3C82-BF7E-D437A54A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025"/>
            <a:ext cx="12192000" cy="36099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B420B9-D3BE-A37D-109B-FF8DC8BF7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8" t="11040" b="14122"/>
          <a:stretch/>
        </p:blipFill>
        <p:spPr>
          <a:xfrm>
            <a:off x="0" y="0"/>
            <a:ext cx="4922633" cy="31645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9CACEE-AA20-2653-4B6D-5364A71CB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637" y="0"/>
            <a:ext cx="5886363" cy="30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EF2591-FCDB-46A9-1E34-D79F46EF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58" y="-135640"/>
            <a:ext cx="12270658" cy="70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6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2CFD238B-2CBD-3EE8-D6C5-076305F45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73338"/>
              </p:ext>
            </p:extLst>
          </p:nvPr>
        </p:nvGraphicFramePr>
        <p:xfrm>
          <a:off x="235973" y="719665"/>
          <a:ext cx="11690556" cy="5754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278">
                  <a:extLst>
                    <a:ext uri="{9D8B030D-6E8A-4147-A177-3AD203B41FA5}">
                      <a16:colId xmlns:a16="http://schemas.microsoft.com/office/drawing/2014/main" val="2434459410"/>
                    </a:ext>
                  </a:extLst>
                </a:gridCol>
                <a:gridCol w="5845278">
                  <a:extLst>
                    <a:ext uri="{9D8B030D-6E8A-4147-A177-3AD203B41FA5}">
                      <a16:colId xmlns:a16="http://schemas.microsoft.com/office/drawing/2014/main" val="2404554322"/>
                    </a:ext>
                  </a:extLst>
                </a:gridCol>
              </a:tblGrid>
              <a:tr h="54945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Раздел курса биологии, включенный в экзаменационную работу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заданий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413461"/>
                  </a:ext>
                </a:extLst>
              </a:tr>
              <a:tr h="82515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Биология как наука. Методы биологии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3-6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64466"/>
                  </a:ext>
                </a:extLst>
              </a:tr>
              <a:tr h="89473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Признаки живых организмов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096020"/>
                  </a:ext>
                </a:extLst>
              </a:tr>
              <a:tr h="94837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Система, многообразие и эволюция живой природы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89221"/>
                  </a:ext>
                </a:extLst>
              </a:tr>
              <a:tr h="94837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Организм человека и его здоровье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6-10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144127"/>
                  </a:ext>
                </a:extLst>
              </a:tr>
              <a:tr h="94837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Взаимосвязи организмов и окружающей среды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758306"/>
                  </a:ext>
                </a:extLst>
              </a:tr>
              <a:tr h="54945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48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78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C7C9B-91DA-FB5D-A0C9-79CFBC87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077" y="108154"/>
            <a:ext cx="6479457" cy="18877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C80610-8BFA-2DB7-FF40-4564F82D3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3341FA-E141-4407-8F06-BDA237896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09" y="5289756"/>
            <a:ext cx="12080492" cy="119953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2"/>
              </a:rPr>
              <a:t>https://fipi.ru/navigator-podgotovki/navigator-oge?ysclid=lel71chvtw261052464</a:t>
            </a:r>
            <a:r>
              <a:rPr lang="ru-RU" dirty="0">
                <a:hlinkClick r:id="rId2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>
                <a:hlinkClick r:id="rId2"/>
              </a:rPr>
              <a:t>https://bio-oge.sdamgia.ru/?ysclid=lel6zdji7k278553276</a:t>
            </a:r>
            <a:r>
              <a:rPr lang="ru-RU" dirty="0"/>
              <a:t> 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F892B6-E45B-FA6F-573F-31215245D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" t="2437" r="3931" b="3083"/>
          <a:stretch/>
        </p:blipFill>
        <p:spPr>
          <a:xfrm>
            <a:off x="111508" y="143163"/>
            <a:ext cx="3727843" cy="50341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B93B99-D572-BC56-6A95-6615C91F4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" t="3943" r="3904" b="3943"/>
          <a:stretch/>
        </p:blipFill>
        <p:spPr>
          <a:xfrm>
            <a:off x="4125356" y="143163"/>
            <a:ext cx="3886260" cy="5034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AF94A-9958-C505-FDAA-147B16314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31504"/>
            <a:ext cx="3742737" cy="49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23748-FE18-5F7C-4006-DFB77654F679}"/>
              </a:ext>
            </a:extLst>
          </p:cNvPr>
          <p:cNvSpPr txBox="1"/>
          <p:nvPr/>
        </p:nvSpPr>
        <p:spPr>
          <a:xfrm>
            <a:off x="157316" y="226141"/>
            <a:ext cx="11798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Проходной балл 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0-12 баллов    – «2», то есть экзамен провален; 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13 - 24 балла  -  «3» и 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ОГЭ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 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зачтено; 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25-35 баллов  -  «4»; 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36 - 48 баллов - «5»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321D71-C7F9-A881-24ED-E25DEE61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8" b="15637"/>
          <a:stretch/>
        </p:blipFill>
        <p:spPr>
          <a:xfrm>
            <a:off x="4415298" y="3245597"/>
            <a:ext cx="7776702" cy="36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3725D661-866E-EBBD-D7BB-347F4A6F9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Доржиева Оюна Викторовна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ED860-B0B2-0163-2339-2EE01DEA477A}"/>
              </a:ext>
            </a:extLst>
          </p:cNvPr>
          <p:cNvSpPr txBox="1"/>
          <p:nvPr/>
        </p:nvSpPr>
        <p:spPr>
          <a:xfrm>
            <a:off x="432619" y="1032387"/>
            <a:ext cx="10441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– это всегда страшно...</a:t>
            </a: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вперед, несмотря на страх – это главное правило успеха.  </a:t>
            </a:r>
          </a:p>
        </p:txBody>
      </p:sp>
    </p:spTree>
    <p:extLst>
      <p:ext uri="{BB962C8B-B14F-4D97-AF65-F5344CB8AC3E}">
        <p14:creationId xmlns:p14="http://schemas.microsoft.com/office/powerpoint/2010/main" val="379881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1E0680-D554-5881-E73F-9071E4A72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268" y="517100"/>
            <a:ext cx="2362200" cy="3467100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F028A489-12E3-2A81-612B-EABC7EE26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604493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часа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мин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4DAD4C-078C-4337-D6F0-9EE7BA301B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часа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мин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D12B4-74A6-81F4-692E-F8E18E322FC5}"/>
              </a:ext>
            </a:extLst>
          </p:cNvPr>
          <p:cNvSpPr txBox="1"/>
          <p:nvPr/>
        </p:nvSpPr>
        <p:spPr>
          <a:xfrm>
            <a:off x="970961" y="4053526"/>
            <a:ext cx="10246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первичный балл 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45                         48</a:t>
            </a:r>
          </a:p>
        </p:txBody>
      </p:sp>
    </p:spTree>
    <p:extLst>
      <p:ext uri="{BB962C8B-B14F-4D97-AF65-F5344CB8AC3E}">
        <p14:creationId xmlns:p14="http://schemas.microsoft.com/office/powerpoint/2010/main" val="306455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51A0C-6EC9-E4F5-CA65-7284DC28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289754"/>
            <a:ext cx="8534400" cy="1425677"/>
          </a:xfrm>
        </p:spPr>
        <p:txBody>
          <a:bodyPr/>
          <a:lstStyle/>
          <a:p>
            <a:r>
              <a:rPr lang="ru-RU" dirty="0"/>
              <a:t>Общие изменения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21990-049A-38AC-2C97-52C87EAB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556182"/>
            <a:ext cx="11340445" cy="4326904"/>
          </a:xfrm>
        </p:spPr>
        <p:txBody>
          <a:bodyPr>
            <a:normAutofit/>
          </a:bodyPr>
          <a:lstStyle/>
          <a:p>
            <a:pPr algn="l"/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заданий сократилось: 26 вместо 29</a:t>
            </a:r>
          </a:p>
          <a:p>
            <a:pPr algn="l"/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заданий первой части сократилось с 24 до 21</a:t>
            </a:r>
          </a:p>
          <a:p>
            <a:pPr algn="l"/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Линии 1, 3–5, 7–13, 15, 17, 18 сохранились, но изменили свои позиции.</a:t>
            </a:r>
          </a:p>
          <a:p>
            <a:pPr algn="l"/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новые линии 2, 6, 14, 16, 19–20</a:t>
            </a:r>
          </a:p>
          <a:p>
            <a:pPr algn="l"/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линии 21 представлены задания по формату задания 2 ЕГЭ.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19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3D036C-EE07-8FB5-4238-6A0FEF50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48AC30-1609-09E2-8731-F85E3CB26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267FB44-2708-D128-03B3-8E4E211EA2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11" y="162785"/>
            <a:ext cx="5998865" cy="5709066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A0287793-BA9D-C238-4C0C-C8E358CC1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AE87A44-1784-BB1E-D3EF-FB713BFB54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6738" b="13969"/>
          <a:stretch/>
        </p:blipFill>
        <p:spPr>
          <a:xfrm>
            <a:off x="6400368" y="0"/>
            <a:ext cx="5333562" cy="6943898"/>
          </a:xfrm>
        </p:spPr>
      </p:pic>
    </p:spTree>
    <p:extLst>
      <p:ext uri="{BB962C8B-B14F-4D97-AF65-F5344CB8AC3E}">
        <p14:creationId xmlns:p14="http://schemas.microsoft.com/office/powerpoint/2010/main" val="96491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D73B545-6DF5-07F8-2ACE-72DB6FCF2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9B0AC98-A165-C39E-A55B-96AC3DF96A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2103"/>
          </a:xfr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D3A349E8-307A-1DBF-F912-C328364FD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1440" y="5319252"/>
            <a:ext cx="11449119" cy="131752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задании 20  вам нужно будет составить пищевую цепь из 4-ех организмов. Одним из организмов должна быть мышь. </a:t>
            </a:r>
          </a:p>
        </p:txBody>
      </p:sp>
    </p:spTree>
    <p:extLst>
      <p:ext uri="{BB962C8B-B14F-4D97-AF65-F5344CB8AC3E}">
        <p14:creationId xmlns:p14="http://schemas.microsoft.com/office/powerpoint/2010/main" val="366089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26A98-D016-7814-7141-4E81A39C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749C28F-A13C-11F8-7FE6-E7E2CCAA8B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6452" y="-86807"/>
            <a:ext cx="4833872" cy="6912204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FAA47B-FDE8-217C-F155-547A5FCFD8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66019" y="-95040"/>
            <a:ext cx="4495695" cy="6953040"/>
          </a:xfrm>
        </p:spPr>
      </p:pic>
    </p:spTree>
    <p:extLst>
      <p:ext uri="{BB962C8B-B14F-4D97-AF65-F5344CB8AC3E}">
        <p14:creationId xmlns:p14="http://schemas.microsoft.com/office/powerpoint/2010/main" val="37152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BBC1E00-6BBD-1435-AABC-490122E0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59D0F-56A6-63F2-7104-6E7A049E6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B10E33B-417B-4CF8-2DEC-6453EB884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41402" y="0"/>
            <a:ext cx="6637107" cy="6858000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9DF31A0-E357-71BB-186C-EFBE8CB3E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1" y="685800"/>
            <a:ext cx="12019175" cy="576262"/>
          </a:xfrm>
        </p:spPr>
        <p:txBody>
          <a:bodyPr/>
          <a:lstStyle/>
          <a:p>
            <a:r>
              <a:rPr lang="ru-RU" dirty="0"/>
              <a:t>Ответы на вопросы                                                    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7BF5097-6D2C-F818-0A2E-F89A21F4C7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51269" y="0"/>
            <a:ext cx="5650710" cy="6749591"/>
          </a:xfrm>
        </p:spPr>
      </p:pic>
    </p:spTree>
    <p:extLst>
      <p:ext uri="{BB962C8B-B14F-4D97-AF65-F5344CB8AC3E}">
        <p14:creationId xmlns:p14="http://schemas.microsoft.com/office/powerpoint/2010/main" val="244274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1244D41-071A-977C-76C0-B7A860F3BA2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4D9C9E-6F5D-B2D9-9999-3D04DB981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882" y="122549"/>
            <a:ext cx="4707118" cy="6612548"/>
          </a:xfrm>
        </p:spPr>
        <p:txBody>
          <a:bodyPr>
            <a:normAutofit/>
          </a:bodyPr>
          <a:lstStyle/>
          <a:p>
            <a:r>
              <a:rPr lang="ru-RU" sz="3200" b="0" i="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состоит из 26 заданий: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21 -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кратким ответом,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 с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развернутым ответом.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Базового уровня сложности, 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11-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овышенного,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В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ысокого.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BFF74A-CD3D-61F6-27DB-9CA894DC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176"/>
            <a:ext cx="7332842" cy="69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127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1218</TotalTime>
  <Words>262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Общие изменения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Перемены — это конечный результат любого настоящего обучения</dc:title>
  <dc:creator>Оюна</dc:creator>
  <cp:lastModifiedBy>Оюна</cp:lastModifiedBy>
  <cp:revision>5</cp:revision>
  <dcterms:created xsi:type="dcterms:W3CDTF">2023-02-25T13:08:19Z</dcterms:created>
  <dcterms:modified xsi:type="dcterms:W3CDTF">2023-02-26T21:09:21Z</dcterms:modified>
</cp:coreProperties>
</file>