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9" r:id="rId1"/>
  </p:sldMasterIdLst>
  <p:sldIdLst>
    <p:sldId id="256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09B2A-6B83-4C22-928A-983564F652A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70D4A3-A9E2-40D7-9BF3-9C236FC3AD12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Роботроник</a:t>
          </a:r>
          <a:r>
            <a:rPr lang="ru-RU" dirty="0"/>
            <a:t> СТАРТ» </a:t>
          </a:r>
        </a:p>
        <a:p>
          <a:r>
            <a:rPr lang="ru-RU" dirty="0"/>
            <a:t>7-8 лет</a:t>
          </a:r>
        </a:p>
      </dgm:t>
    </dgm:pt>
    <dgm:pt modelId="{D02002CB-98C0-4C44-A795-08E50764012C}" type="parTrans" cxnId="{DFC91F7F-69D2-451F-B3E3-73AEA70215D3}">
      <dgm:prSet/>
      <dgm:spPr/>
      <dgm:t>
        <a:bodyPr/>
        <a:lstStyle/>
        <a:p>
          <a:endParaRPr lang="ru-RU"/>
        </a:p>
      </dgm:t>
    </dgm:pt>
    <dgm:pt modelId="{707ECEC0-3855-4B7F-8663-2CF716CA542B}" type="sibTrans" cxnId="{DFC91F7F-69D2-451F-B3E3-73AEA70215D3}">
      <dgm:prSet/>
      <dgm:spPr/>
      <dgm:t>
        <a:bodyPr/>
        <a:lstStyle/>
        <a:p>
          <a:endParaRPr lang="ru-RU"/>
        </a:p>
      </dgm:t>
    </dgm:pt>
    <dgm:pt modelId="{7B3C9763-E76E-448A-AE16-24554A4D04BA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Роботроник</a:t>
          </a:r>
          <a:r>
            <a:rPr lang="ru-RU" dirty="0"/>
            <a:t> МАСТЕР» </a:t>
          </a:r>
        </a:p>
        <a:p>
          <a:r>
            <a:rPr lang="ru-RU" dirty="0"/>
            <a:t>9-10 лет</a:t>
          </a:r>
        </a:p>
      </dgm:t>
    </dgm:pt>
    <dgm:pt modelId="{C6C51481-561C-4640-8C03-C5B0DB493FEB}" type="parTrans" cxnId="{E2FAA78B-B68E-418A-B925-1544E11BC721}">
      <dgm:prSet/>
      <dgm:spPr/>
      <dgm:t>
        <a:bodyPr/>
        <a:lstStyle/>
        <a:p>
          <a:endParaRPr lang="ru-RU"/>
        </a:p>
      </dgm:t>
    </dgm:pt>
    <dgm:pt modelId="{F070A78D-16BE-4994-8514-020436CC7798}" type="sibTrans" cxnId="{E2FAA78B-B68E-418A-B925-1544E11BC721}">
      <dgm:prSet/>
      <dgm:spPr/>
      <dgm:t>
        <a:bodyPr/>
        <a:lstStyle/>
        <a:p>
          <a:endParaRPr lang="ru-RU"/>
        </a:p>
      </dgm:t>
    </dgm:pt>
    <dgm:pt modelId="{BDD989AC-A084-44D2-BED4-90041D206A36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Роботроник</a:t>
          </a:r>
          <a:r>
            <a:rPr lang="ru-RU" dirty="0"/>
            <a:t> ПРОФИ» </a:t>
          </a:r>
        </a:p>
        <a:p>
          <a:r>
            <a:rPr lang="ru-RU" dirty="0"/>
            <a:t>11-12 лет</a:t>
          </a:r>
        </a:p>
      </dgm:t>
    </dgm:pt>
    <dgm:pt modelId="{70A6311C-F9A1-4808-8431-C167DB8C2F39}" type="parTrans" cxnId="{3CE285AD-894C-4786-B52E-654B235348AB}">
      <dgm:prSet/>
      <dgm:spPr/>
      <dgm:t>
        <a:bodyPr/>
        <a:lstStyle/>
        <a:p>
          <a:endParaRPr lang="ru-RU"/>
        </a:p>
      </dgm:t>
    </dgm:pt>
    <dgm:pt modelId="{8F0A9A28-973A-4A4A-AAC4-1FF3E169CEBC}" type="sibTrans" cxnId="{3CE285AD-894C-4786-B52E-654B235348AB}">
      <dgm:prSet/>
      <dgm:spPr/>
      <dgm:t>
        <a:bodyPr/>
        <a:lstStyle/>
        <a:p>
          <a:endParaRPr lang="ru-RU"/>
        </a:p>
      </dgm:t>
    </dgm:pt>
    <dgm:pt modelId="{7CB46361-8C8D-4AA4-9348-7EE08EC9B2A7}" type="pres">
      <dgm:prSet presAssocID="{76509B2A-6B83-4C22-928A-983564F652A7}" presName="rootnode" presStyleCnt="0">
        <dgm:presLayoutVars>
          <dgm:chMax/>
          <dgm:chPref/>
          <dgm:dir/>
          <dgm:animLvl val="lvl"/>
        </dgm:presLayoutVars>
      </dgm:prSet>
      <dgm:spPr/>
    </dgm:pt>
    <dgm:pt modelId="{93A6C622-5285-485C-A641-EE8AC4217B42}" type="pres">
      <dgm:prSet presAssocID="{5370D4A3-A9E2-40D7-9BF3-9C236FC3AD12}" presName="composite" presStyleCnt="0"/>
      <dgm:spPr/>
    </dgm:pt>
    <dgm:pt modelId="{ADC090DB-74F5-408E-9BA0-DDE697EBF5A6}" type="pres">
      <dgm:prSet presAssocID="{5370D4A3-A9E2-40D7-9BF3-9C236FC3AD12}" presName="LShape" presStyleLbl="alignNode1" presStyleIdx="0" presStyleCnt="5"/>
      <dgm:spPr/>
    </dgm:pt>
    <dgm:pt modelId="{BCC90EEE-5D3A-4B77-90DD-09DADE6D5D94}" type="pres">
      <dgm:prSet presAssocID="{5370D4A3-A9E2-40D7-9BF3-9C236FC3AD1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DF9D88F-4AC7-4C33-AFA2-70B7FF70A10E}" type="pres">
      <dgm:prSet presAssocID="{5370D4A3-A9E2-40D7-9BF3-9C236FC3AD12}" presName="Triangle" presStyleLbl="alignNode1" presStyleIdx="1" presStyleCnt="5"/>
      <dgm:spPr/>
    </dgm:pt>
    <dgm:pt modelId="{1F80F642-2364-4632-B4CD-35E0AB7286FE}" type="pres">
      <dgm:prSet presAssocID="{707ECEC0-3855-4B7F-8663-2CF716CA542B}" presName="sibTrans" presStyleCnt="0"/>
      <dgm:spPr/>
    </dgm:pt>
    <dgm:pt modelId="{4FF54B31-7A5E-40A8-A496-C149EBAC4F6D}" type="pres">
      <dgm:prSet presAssocID="{707ECEC0-3855-4B7F-8663-2CF716CA542B}" presName="space" presStyleCnt="0"/>
      <dgm:spPr/>
    </dgm:pt>
    <dgm:pt modelId="{63B05062-9908-4F80-8CCE-4E6890705E0C}" type="pres">
      <dgm:prSet presAssocID="{7B3C9763-E76E-448A-AE16-24554A4D04BA}" presName="composite" presStyleCnt="0"/>
      <dgm:spPr/>
    </dgm:pt>
    <dgm:pt modelId="{B99CD525-5409-41D5-A5FF-CCB5FE9B9AC5}" type="pres">
      <dgm:prSet presAssocID="{7B3C9763-E76E-448A-AE16-24554A4D04BA}" presName="LShape" presStyleLbl="alignNode1" presStyleIdx="2" presStyleCnt="5"/>
      <dgm:spPr/>
    </dgm:pt>
    <dgm:pt modelId="{B2B7F082-6CDB-4F62-AB14-6803BA1644EC}" type="pres">
      <dgm:prSet presAssocID="{7B3C9763-E76E-448A-AE16-24554A4D04B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FB6517A-FA61-472F-911C-9B3B9748A477}" type="pres">
      <dgm:prSet presAssocID="{7B3C9763-E76E-448A-AE16-24554A4D04BA}" presName="Triangle" presStyleLbl="alignNode1" presStyleIdx="3" presStyleCnt="5"/>
      <dgm:spPr/>
    </dgm:pt>
    <dgm:pt modelId="{F5E4982A-3599-4C6E-8D2C-CEA234ACA258}" type="pres">
      <dgm:prSet presAssocID="{F070A78D-16BE-4994-8514-020436CC7798}" presName="sibTrans" presStyleCnt="0"/>
      <dgm:spPr/>
    </dgm:pt>
    <dgm:pt modelId="{95BC19AA-B228-42DB-8D5A-7712B89CCBA9}" type="pres">
      <dgm:prSet presAssocID="{F070A78D-16BE-4994-8514-020436CC7798}" presName="space" presStyleCnt="0"/>
      <dgm:spPr/>
    </dgm:pt>
    <dgm:pt modelId="{11586C31-CF9C-4F77-B9D3-7CBAB09C285F}" type="pres">
      <dgm:prSet presAssocID="{BDD989AC-A084-44D2-BED4-90041D206A36}" presName="composite" presStyleCnt="0"/>
      <dgm:spPr/>
    </dgm:pt>
    <dgm:pt modelId="{B7E2F5C6-CB51-46C1-A77A-5CB919D49D5F}" type="pres">
      <dgm:prSet presAssocID="{BDD989AC-A084-44D2-BED4-90041D206A36}" presName="LShape" presStyleLbl="alignNode1" presStyleIdx="4" presStyleCnt="5"/>
      <dgm:spPr/>
    </dgm:pt>
    <dgm:pt modelId="{55504ADA-28E0-41B6-8589-8AD3D27DB9E8}" type="pres">
      <dgm:prSet presAssocID="{BDD989AC-A084-44D2-BED4-90041D206A3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DC8E206-E818-444A-8A11-40B86DAAE465}" type="presOf" srcId="{BDD989AC-A084-44D2-BED4-90041D206A36}" destId="{55504ADA-28E0-41B6-8589-8AD3D27DB9E8}" srcOrd="0" destOrd="0" presId="urn:microsoft.com/office/officeart/2009/3/layout/StepUpProcess"/>
    <dgm:cxn modelId="{5DA37921-95C3-453D-9BBF-D63C35A96648}" type="presOf" srcId="{7B3C9763-E76E-448A-AE16-24554A4D04BA}" destId="{B2B7F082-6CDB-4F62-AB14-6803BA1644EC}" srcOrd="0" destOrd="0" presId="urn:microsoft.com/office/officeart/2009/3/layout/StepUpProcess"/>
    <dgm:cxn modelId="{D1370D3E-8141-4308-9F97-C01504208AD4}" type="presOf" srcId="{76509B2A-6B83-4C22-928A-983564F652A7}" destId="{7CB46361-8C8D-4AA4-9348-7EE08EC9B2A7}" srcOrd="0" destOrd="0" presId="urn:microsoft.com/office/officeart/2009/3/layout/StepUpProcess"/>
    <dgm:cxn modelId="{DFC91F7F-69D2-451F-B3E3-73AEA70215D3}" srcId="{76509B2A-6B83-4C22-928A-983564F652A7}" destId="{5370D4A3-A9E2-40D7-9BF3-9C236FC3AD12}" srcOrd="0" destOrd="0" parTransId="{D02002CB-98C0-4C44-A795-08E50764012C}" sibTransId="{707ECEC0-3855-4B7F-8663-2CF716CA542B}"/>
    <dgm:cxn modelId="{E2FAA78B-B68E-418A-B925-1544E11BC721}" srcId="{76509B2A-6B83-4C22-928A-983564F652A7}" destId="{7B3C9763-E76E-448A-AE16-24554A4D04BA}" srcOrd="1" destOrd="0" parTransId="{C6C51481-561C-4640-8C03-C5B0DB493FEB}" sibTransId="{F070A78D-16BE-4994-8514-020436CC7798}"/>
    <dgm:cxn modelId="{3CE285AD-894C-4786-B52E-654B235348AB}" srcId="{76509B2A-6B83-4C22-928A-983564F652A7}" destId="{BDD989AC-A084-44D2-BED4-90041D206A36}" srcOrd="2" destOrd="0" parTransId="{70A6311C-F9A1-4808-8431-C167DB8C2F39}" sibTransId="{8F0A9A28-973A-4A4A-AAC4-1FF3E169CEBC}"/>
    <dgm:cxn modelId="{6FD49BC1-7BB0-493D-B5D5-4AE20DB379E0}" type="presOf" srcId="{5370D4A3-A9E2-40D7-9BF3-9C236FC3AD12}" destId="{BCC90EEE-5D3A-4B77-90DD-09DADE6D5D94}" srcOrd="0" destOrd="0" presId="urn:microsoft.com/office/officeart/2009/3/layout/StepUpProcess"/>
    <dgm:cxn modelId="{E12AD156-00EA-4E72-A3E5-8EF69F6BE561}" type="presParOf" srcId="{7CB46361-8C8D-4AA4-9348-7EE08EC9B2A7}" destId="{93A6C622-5285-485C-A641-EE8AC4217B42}" srcOrd="0" destOrd="0" presId="urn:microsoft.com/office/officeart/2009/3/layout/StepUpProcess"/>
    <dgm:cxn modelId="{A0DAB4CF-17DF-4EFE-B71B-D4EA74D621EB}" type="presParOf" srcId="{93A6C622-5285-485C-A641-EE8AC4217B42}" destId="{ADC090DB-74F5-408E-9BA0-DDE697EBF5A6}" srcOrd="0" destOrd="0" presId="urn:microsoft.com/office/officeart/2009/3/layout/StepUpProcess"/>
    <dgm:cxn modelId="{09D4999E-AD1A-42F2-A62E-53A69E4655F0}" type="presParOf" srcId="{93A6C622-5285-485C-A641-EE8AC4217B42}" destId="{BCC90EEE-5D3A-4B77-90DD-09DADE6D5D94}" srcOrd="1" destOrd="0" presId="urn:microsoft.com/office/officeart/2009/3/layout/StepUpProcess"/>
    <dgm:cxn modelId="{CDCA122D-DBB0-4C24-AFBF-42F01B0FAB94}" type="presParOf" srcId="{93A6C622-5285-485C-A641-EE8AC4217B42}" destId="{FDF9D88F-4AC7-4C33-AFA2-70B7FF70A10E}" srcOrd="2" destOrd="0" presId="urn:microsoft.com/office/officeart/2009/3/layout/StepUpProcess"/>
    <dgm:cxn modelId="{F2666571-828A-47D2-A483-EC35D8D68AB4}" type="presParOf" srcId="{7CB46361-8C8D-4AA4-9348-7EE08EC9B2A7}" destId="{1F80F642-2364-4632-B4CD-35E0AB7286FE}" srcOrd="1" destOrd="0" presId="urn:microsoft.com/office/officeart/2009/3/layout/StepUpProcess"/>
    <dgm:cxn modelId="{DABFD7F9-8516-4E45-9389-252271E34BCB}" type="presParOf" srcId="{1F80F642-2364-4632-B4CD-35E0AB7286FE}" destId="{4FF54B31-7A5E-40A8-A496-C149EBAC4F6D}" srcOrd="0" destOrd="0" presId="urn:microsoft.com/office/officeart/2009/3/layout/StepUpProcess"/>
    <dgm:cxn modelId="{B7386ADC-8078-47E3-8310-ACF9D0A33C8A}" type="presParOf" srcId="{7CB46361-8C8D-4AA4-9348-7EE08EC9B2A7}" destId="{63B05062-9908-4F80-8CCE-4E6890705E0C}" srcOrd="2" destOrd="0" presId="urn:microsoft.com/office/officeart/2009/3/layout/StepUpProcess"/>
    <dgm:cxn modelId="{35DC55AC-D588-438A-8728-46D61B511DF9}" type="presParOf" srcId="{63B05062-9908-4F80-8CCE-4E6890705E0C}" destId="{B99CD525-5409-41D5-A5FF-CCB5FE9B9AC5}" srcOrd="0" destOrd="0" presId="urn:microsoft.com/office/officeart/2009/3/layout/StepUpProcess"/>
    <dgm:cxn modelId="{F1F1453B-2E50-46CE-BBFA-1543536F2AE5}" type="presParOf" srcId="{63B05062-9908-4F80-8CCE-4E6890705E0C}" destId="{B2B7F082-6CDB-4F62-AB14-6803BA1644EC}" srcOrd="1" destOrd="0" presId="urn:microsoft.com/office/officeart/2009/3/layout/StepUpProcess"/>
    <dgm:cxn modelId="{6241D7B9-FEF7-472D-B019-C49344C20610}" type="presParOf" srcId="{63B05062-9908-4F80-8CCE-4E6890705E0C}" destId="{9FB6517A-FA61-472F-911C-9B3B9748A477}" srcOrd="2" destOrd="0" presId="urn:microsoft.com/office/officeart/2009/3/layout/StepUpProcess"/>
    <dgm:cxn modelId="{870D451E-2985-45FE-99C0-70DCE4001D80}" type="presParOf" srcId="{7CB46361-8C8D-4AA4-9348-7EE08EC9B2A7}" destId="{F5E4982A-3599-4C6E-8D2C-CEA234ACA258}" srcOrd="3" destOrd="0" presId="urn:microsoft.com/office/officeart/2009/3/layout/StepUpProcess"/>
    <dgm:cxn modelId="{F53CE1AB-B4FC-419C-B824-89D22DE916E6}" type="presParOf" srcId="{F5E4982A-3599-4C6E-8D2C-CEA234ACA258}" destId="{95BC19AA-B228-42DB-8D5A-7712B89CCBA9}" srcOrd="0" destOrd="0" presId="urn:microsoft.com/office/officeart/2009/3/layout/StepUpProcess"/>
    <dgm:cxn modelId="{D7D0900B-C2C2-49E8-8E84-1B4AE2E33EAB}" type="presParOf" srcId="{7CB46361-8C8D-4AA4-9348-7EE08EC9B2A7}" destId="{11586C31-CF9C-4F77-B9D3-7CBAB09C285F}" srcOrd="4" destOrd="0" presId="urn:microsoft.com/office/officeart/2009/3/layout/StepUpProcess"/>
    <dgm:cxn modelId="{49914C77-65DD-4D72-9FB7-9AB23A31850D}" type="presParOf" srcId="{11586C31-CF9C-4F77-B9D3-7CBAB09C285F}" destId="{B7E2F5C6-CB51-46C1-A77A-5CB919D49D5F}" srcOrd="0" destOrd="0" presId="urn:microsoft.com/office/officeart/2009/3/layout/StepUpProcess"/>
    <dgm:cxn modelId="{873DC987-61CA-4204-B50B-76998F4C0B5A}" type="presParOf" srcId="{11586C31-CF9C-4F77-B9D3-7CBAB09C285F}" destId="{55504ADA-28E0-41B6-8589-8AD3D27DB9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509B2A-6B83-4C22-928A-983564F652A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70D4A3-A9E2-40D7-9BF3-9C236FC3AD12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Роботроник</a:t>
          </a:r>
          <a:r>
            <a:rPr lang="ru-RU" dirty="0"/>
            <a:t> ПРОМ» </a:t>
          </a:r>
        </a:p>
        <a:p>
          <a:r>
            <a:rPr lang="ru-RU" dirty="0"/>
            <a:t>13-14 лет</a:t>
          </a:r>
        </a:p>
      </dgm:t>
    </dgm:pt>
    <dgm:pt modelId="{D02002CB-98C0-4C44-A795-08E50764012C}" type="parTrans" cxnId="{DFC91F7F-69D2-451F-B3E3-73AEA70215D3}">
      <dgm:prSet/>
      <dgm:spPr/>
      <dgm:t>
        <a:bodyPr/>
        <a:lstStyle/>
        <a:p>
          <a:endParaRPr lang="ru-RU"/>
        </a:p>
      </dgm:t>
    </dgm:pt>
    <dgm:pt modelId="{707ECEC0-3855-4B7F-8663-2CF716CA542B}" type="sibTrans" cxnId="{DFC91F7F-69D2-451F-B3E3-73AEA70215D3}">
      <dgm:prSet/>
      <dgm:spPr/>
      <dgm:t>
        <a:bodyPr/>
        <a:lstStyle/>
        <a:p>
          <a:endParaRPr lang="ru-RU"/>
        </a:p>
      </dgm:t>
    </dgm:pt>
    <dgm:pt modelId="{7B3C9763-E76E-448A-AE16-24554A4D04BA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Роботроник</a:t>
          </a:r>
          <a:r>
            <a:rPr lang="ru-RU" dirty="0"/>
            <a:t> АРМ» </a:t>
          </a:r>
        </a:p>
        <a:p>
          <a:r>
            <a:rPr lang="ru-RU" dirty="0"/>
            <a:t>14-15 лет</a:t>
          </a:r>
        </a:p>
      </dgm:t>
    </dgm:pt>
    <dgm:pt modelId="{C6C51481-561C-4640-8C03-C5B0DB493FEB}" type="parTrans" cxnId="{E2FAA78B-B68E-418A-B925-1544E11BC721}">
      <dgm:prSet/>
      <dgm:spPr/>
      <dgm:t>
        <a:bodyPr/>
        <a:lstStyle/>
        <a:p>
          <a:endParaRPr lang="ru-RU"/>
        </a:p>
      </dgm:t>
    </dgm:pt>
    <dgm:pt modelId="{F070A78D-16BE-4994-8514-020436CC7798}" type="sibTrans" cxnId="{E2FAA78B-B68E-418A-B925-1544E11BC721}">
      <dgm:prSet/>
      <dgm:spPr/>
      <dgm:t>
        <a:bodyPr/>
        <a:lstStyle/>
        <a:p>
          <a:endParaRPr lang="ru-RU"/>
        </a:p>
      </dgm:t>
    </dgm:pt>
    <dgm:pt modelId="{BDD989AC-A084-44D2-BED4-90041D206A36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Роботроник</a:t>
          </a:r>
          <a:r>
            <a:rPr lang="ru-RU" dirty="0"/>
            <a:t> АГРО» </a:t>
          </a:r>
        </a:p>
        <a:p>
          <a:r>
            <a:rPr lang="ru-RU" dirty="0"/>
            <a:t>15-16 лет</a:t>
          </a:r>
        </a:p>
      </dgm:t>
    </dgm:pt>
    <dgm:pt modelId="{70A6311C-F9A1-4808-8431-C167DB8C2F39}" type="parTrans" cxnId="{3CE285AD-894C-4786-B52E-654B235348AB}">
      <dgm:prSet/>
      <dgm:spPr/>
      <dgm:t>
        <a:bodyPr/>
        <a:lstStyle/>
        <a:p>
          <a:endParaRPr lang="ru-RU"/>
        </a:p>
      </dgm:t>
    </dgm:pt>
    <dgm:pt modelId="{8F0A9A28-973A-4A4A-AAC4-1FF3E169CEBC}" type="sibTrans" cxnId="{3CE285AD-894C-4786-B52E-654B235348AB}">
      <dgm:prSet/>
      <dgm:spPr/>
      <dgm:t>
        <a:bodyPr/>
        <a:lstStyle/>
        <a:p>
          <a:endParaRPr lang="ru-RU"/>
        </a:p>
      </dgm:t>
    </dgm:pt>
    <dgm:pt modelId="{7CB46361-8C8D-4AA4-9348-7EE08EC9B2A7}" type="pres">
      <dgm:prSet presAssocID="{76509B2A-6B83-4C22-928A-983564F652A7}" presName="rootnode" presStyleCnt="0">
        <dgm:presLayoutVars>
          <dgm:chMax/>
          <dgm:chPref/>
          <dgm:dir/>
          <dgm:animLvl val="lvl"/>
        </dgm:presLayoutVars>
      </dgm:prSet>
      <dgm:spPr/>
    </dgm:pt>
    <dgm:pt modelId="{93A6C622-5285-485C-A641-EE8AC4217B42}" type="pres">
      <dgm:prSet presAssocID="{5370D4A3-A9E2-40D7-9BF3-9C236FC3AD12}" presName="composite" presStyleCnt="0"/>
      <dgm:spPr/>
    </dgm:pt>
    <dgm:pt modelId="{ADC090DB-74F5-408E-9BA0-DDE697EBF5A6}" type="pres">
      <dgm:prSet presAssocID="{5370D4A3-A9E2-40D7-9BF3-9C236FC3AD12}" presName="LShape" presStyleLbl="alignNode1" presStyleIdx="0" presStyleCnt="5"/>
      <dgm:spPr/>
    </dgm:pt>
    <dgm:pt modelId="{BCC90EEE-5D3A-4B77-90DD-09DADE6D5D94}" type="pres">
      <dgm:prSet presAssocID="{5370D4A3-A9E2-40D7-9BF3-9C236FC3AD1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DF9D88F-4AC7-4C33-AFA2-70B7FF70A10E}" type="pres">
      <dgm:prSet presAssocID="{5370D4A3-A9E2-40D7-9BF3-9C236FC3AD12}" presName="Triangle" presStyleLbl="alignNode1" presStyleIdx="1" presStyleCnt="5"/>
      <dgm:spPr/>
    </dgm:pt>
    <dgm:pt modelId="{1F80F642-2364-4632-B4CD-35E0AB7286FE}" type="pres">
      <dgm:prSet presAssocID="{707ECEC0-3855-4B7F-8663-2CF716CA542B}" presName="sibTrans" presStyleCnt="0"/>
      <dgm:spPr/>
    </dgm:pt>
    <dgm:pt modelId="{4FF54B31-7A5E-40A8-A496-C149EBAC4F6D}" type="pres">
      <dgm:prSet presAssocID="{707ECEC0-3855-4B7F-8663-2CF716CA542B}" presName="space" presStyleCnt="0"/>
      <dgm:spPr/>
    </dgm:pt>
    <dgm:pt modelId="{63B05062-9908-4F80-8CCE-4E6890705E0C}" type="pres">
      <dgm:prSet presAssocID="{7B3C9763-E76E-448A-AE16-24554A4D04BA}" presName="composite" presStyleCnt="0"/>
      <dgm:spPr/>
    </dgm:pt>
    <dgm:pt modelId="{B99CD525-5409-41D5-A5FF-CCB5FE9B9AC5}" type="pres">
      <dgm:prSet presAssocID="{7B3C9763-E76E-448A-AE16-24554A4D04BA}" presName="LShape" presStyleLbl="alignNode1" presStyleIdx="2" presStyleCnt="5"/>
      <dgm:spPr/>
    </dgm:pt>
    <dgm:pt modelId="{B2B7F082-6CDB-4F62-AB14-6803BA1644EC}" type="pres">
      <dgm:prSet presAssocID="{7B3C9763-E76E-448A-AE16-24554A4D04B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FB6517A-FA61-472F-911C-9B3B9748A477}" type="pres">
      <dgm:prSet presAssocID="{7B3C9763-E76E-448A-AE16-24554A4D04BA}" presName="Triangle" presStyleLbl="alignNode1" presStyleIdx="3" presStyleCnt="5"/>
      <dgm:spPr/>
    </dgm:pt>
    <dgm:pt modelId="{F5E4982A-3599-4C6E-8D2C-CEA234ACA258}" type="pres">
      <dgm:prSet presAssocID="{F070A78D-16BE-4994-8514-020436CC7798}" presName="sibTrans" presStyleCnt="0"/>
      <dgm:spPr/>
    </dgm:pt>
    <dgm:pt modelId="{95BC19AA-B228-42DB-8D5A-7712B89CCBA9}" type="pres">
      <dgm:prSet presAssocID="{F070A78D-16BE-4994-8514-020436CC7798}" presName="space" presStyleCnt="0"/>
      <dgm:spPr/>
    </dgm:pt>
    <dgm:pt modelId="{11586C31-CF9C-4F77-B9D3-7CBAB09C285F}" type="pres">
      <dgm:prSet presAssocID="{BDD989AC-A084-44D2-BED4-90041D206A36}" presName="composite" presStyleCnt="0"/>
      <dgm:spPr/>
    </dgm:pt>
    <dgm:pt modelId="{B7E2F5C6-CB51-46C1-A77A-5CB919D49D5F}" type="pres">
      <dgm:prSet presAssocID="{BDD989AC-A084-44D2-BED4-90041D206A36}" presName="LShape" presStyleLbl="alignNode1" presStyleIdx="4" presStyleCnt="5"/>
      <dgm:spPr/>
    </dgm:pt>
    <dgm:pt modelId="{55504ADA-28E0-41B6-8589-8AD3D27DB9E8}" type="pres">
      <dgm:prSet presAssocID="{BDD989AC-A084-44D2-BED4-90041D206A3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DC8E206-E818-444A-8A11-40B86DAAE465}" type="presOf" srcId="{BDD989AC-A084-44D2-BED4-90041D206A36}" destId="{55504ADA-28E0-41B6-8589-8AD3D27DB9E8}" srcOrd="0" destOrd="0" presId="urn:microsoft.com/office/officeart/2009/3/layout/StepUpProcess"/>
    <dgm:cxn modelId="{5DA37921-95C3-453D-9BBF-D63C35A96648}" type="presOf" srcId="{7B3C9763-E76E-448A-AE16-24554A4D04BA}" destId="{B2B7F082-6CDB-4F62-AB14-6803BA1644EC}" srcOrd="0" destOrd="0" presId="urn:microsoft.com/office/officeart/2009/3/layout/StepUpProcess"/>
    <dgm:cxn modelId="{D1370D3E-8141-4308-9F97-C01504208AD4}" type="presOf" srcId="{76509B2A-6B83-4C22-928A-983564F652A7}" destId="{7CB46361-8C8D-4AA4-9348-7EE08EC9B2A7}" srcOrd="0" destOrd="0" presId="urn:microsoft.com/office/officeart/2009/3/layout/StepUpProcess"/>
    <dgm:cxn modelId="{DFC91F7F-69D2-451F-B3E3-73AEA70215D3}" srcId="{76509B2A-6B83-4C22-928A-983564F652A7}" destId="{5370D4A3-A9E2-40D7-9BF3-9C236FC3AD12}" srcOrd="0" destOrd="0" parTransId="{D02002CB-98C0-4C44-A795-08E50764012C}" sibTransId="{707ECEC0-3855-4B7F-8663-2CF716CA542B}"/>
    <dgm:cxn modelId="{E2FAA78B-B68E-418A-B925-1544E11BC721}" srcId="{76509B2A-6B83-4C22-928A-983564F652A7}" destId="{7B3C9763-E76E-448A-AE16-24554A4D04BA}" srcOrd="1" destOrd="0" parTransId="{C6C51481-561C-4640-8C03-C5B0DB493FEB}" sibTransId="{F070A78D-16BE-4994-8514-020436CC7798}"/>
    <dgm:cxn modelId="{3CE285AD-894C-4786-B52E-654B235348AB}" srcId="{76509B2A-6B83-4C22-928A-983564F652A7}" destId="{BDD989AC-A084-44D2-BED4-90041D206A36}" srcOrd="2" destOrd="0" parTransId="{70A6311C-F9A1-4808-8431-C167DB8C2F39}" sibTransId="{8F0A9A28-973A-4A4A-AAC4-1FF3E169CEBC}"/>
    <dgm:cxn modelId="{6FD49BC1-7BB0-493D-B5D5-4AE20DB379E0}" type="presOf" srcId="{5370D4A3-A9E2-40D7-9BF3-9C236FC3AD12}" destId="{BCC90EEE-5D3A-4B77-90DD-09DADE6D5D94}" srcOrd="0" destOrd="0" presId="urn:microsoft.com/office/officeart/2009/3/layout/StepUpProcess"/>
    <dgm:cxn modelId="{E12AD156-00EA-4E72-A3E5-8EF69F6BE561}" type="presParOf" srcId="{7CB46361-8C8D-4AA4-9348-7EE08EC9B2A7}" destId="{93A6C622-5285-485C-A641-EE8AC4217B42}" srcOrd="0" destOrd="0" presId="urn:microsoft.com/office/officeart/2009/3/layout/StepUpProcess"/>
    <dgm:cxn modelId="{A0DAB4CF-17DF-4EFE-B71B-D4EA74D621EB}" type="presParOf" srcId="{93A6C622-5285-485C-A641-EE8AC4217B42}" destId="{ADC090DB-74F5-408E-9BA0-DDE697EBF5A6}" srcOrd="0" destOrd="0" presId="urn:microsoft.com/office/officeart/2009/3/layout/StepUpProcess"/>
    <dgm:cxn modelId="{09D4999E-AD1A-42F2-A62E-53A69E4655F0}" type="presParOf" srcId="{93A6C622-5285-485C-A641-EE8AC4217B42}" destId="{BCC90EEE-5D3A-4B77-90DD-09DADE6D5D94}" srcOrd="1" destOrd="0" presId="urn:microsoft.com/office/officeart/2009/3/layout/StepUpProcess"/>
    <dgm:cxn modelId="{CDCA122D-DBB0-4C24-AFBF-42F01B0FAB94}" type="presParOf" srcId="{93A6C622-5285-485C-A641-EE8AC4217B42}" destId="{FDF9D88F-4AC7-4C33-AFA2-70B7FF70A10E}" srcOrd="2" destOrd="0" presId="urn:microsoft.com/office/officeart/2009/3/layout/StepUpProcess"/>
    <dgm:cxn modelId="{F2666571-828A-47D2-A483-EC35D8D68AB4}" type="presParOf" srcId="{7CB46361-8C8D-4AA4-9348-7EE08EC9B2A7}" destId="{1F80F642-2364-4632-B4CD-35E0AB7286FE}" srcOrd="1" destOrd="0" presId="urn:microsoft.com/office/officeart/2009/3/layout/StepUpProcess"/>
    <dgm:cxn modelId="{DABFD7F9-8516-4E45-9389-252271E34BCB}" type="presParOf" srcId="{1F80F642-2364-4632-B4CD-35E0AB7286FE}" destId="{4FF54B31-7A5E-40A8-A496-C149EBAC4F6D}" srcOrd="0" destOrd="0" presId="urn:microsoft.com/office/officeart/2009/3/layout/StepUpProcess"/>
    <dgm:cxn modelId="{B7386ADC-8078-47E3-8310-ACF9D0A33C8A}" type="presParOf" srcId="{7CB46361-8C8D-4AA4-9348-7EE08EC9B2A7}" destId="{63B05062-9908-4F80-8CCE-4E6890705E0C}" srcOrd="2" destOrd="0" presId="urn:microsoft.com/office/officeart/2009/3/layout/StepUpProcess"/>
    <dgm:cxn modelId="{35DC55AC-D588-438A-8728-46D61B511DF9}" type="presParOf" srcId="{63B05062-9908-4F80-8CCE-4E6890705E0C}" destId="{B99CD525-5409-41D5-A5FF-CCB5FE9B9AC5}" srcOrd="0" destOrd="0" presId="urn:microsoft.com/office/officeart/2009/3/layout/StepUpProcess"/>
    <dgm:cxn modelId="{F1F1453B-2E50-46CE-BBFA-1543536F2AE5}" type="presParOf" srcId="{63B05062-9908-4F80-8CCE-4E6890705E0C}" destId="{B2B7F082-6CDB-4F62-AB14-6803BA1644EC}" srcOrd="1" destOrd="0" presId="urn:microsoft.com/office/officeart/2009/3/layout/StepUpProcess"/>
    <dgm:cxn modelId="{6241D7B9-FEF7-472D-B019-C49344C20610}" type="presParOf" srcId="{63B05062-9908-4F80-8CCE-4E6890705E0C}" destId="{9FB6517A-FA61-472F-911C-9B3B9748A477}" srcOrd="2" destOrd="0" presId="urn:microsoft.com/office/officeart/2009/3/layout/StepUpProcess"/>
    <dgm:cxn modelId="{870D451E-2985-45FE-99C0-70DCE4001D80}" type="presParOf" srcId="{7CB46361-8C8D-4AA4-9348-7EE08EC9B2A7}" destId="{F5E4982A-3599-4C6E-8D2C-CEA234ACA258}" srcOrd="3" destOrd="0" presId="urn:microsoft.com/office/officeart/2009/3/layout/StepUpProcess"/>
    <dgm:cxn modelId="{F53CE1AB-B4FC-419C-B824-89D22DE916E6}" type="presParOf" srcId="{F5E4982A-3599-4C6E-8D2C-CEA234ACA258}" destId="{95BC19AA-B228-42DB-8D5A-7712B89CCBA9}" srcOrd="0" destOrd="0" presId="urn:microsoft.com/office/officeart/2009/3/layout/StepUpProcess"/>
    <dgm:cxn modelId="{D7D0900B-C2C2-49E8-8E84-1B4AE2E33EAB}" type="presParOf" srcId="{7CB46361-8C8D-4AA4-9348-7EE08EC9B2A7}" destId="{11586C31-CF9C-4F77-B9D3-7CBAB09C285F}" srcOrd="4" destOrd="0" presId="urn:microsoft.com/office/officeart/2009/3/layout/StepUpProcess"/>
    <dgm:cxn modelId="{49914C77-65DD-4D72-9FB7-9AB23A31850D}" type="presParOf" srcId="{11586C31-CF9C-4F77-B9D3-7CBAB09C285F}" destId="{B7E2F5C6-CB51-46C1-A77A-5CB919D49D5F}" srcOrd="0" destOrd="0" presId="urn:microsoft.com/office/officeart/2009/3/layout/StepUpProcess"/>
    <dgm:cxn modelId="{873DC987-61CA-4204-B50B-76998F4C0B5A}" type="presParOf" srcId="{11586C31-CF9C-4F77-B9D3-7CBAB09C285F}" destId="{55504ADA-28E0-41B6-8589-8AD3D27DB9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090DB-74F5-408E-9BA0-DDE697EBF5A6}">
      <dsp:nvSpPr>
        <dsp:cNvPr id="0" name=""/>
        <dsp:cNvSpPr/>
      </dsp:nvSpPr>
      <dsp:spPr>
        <a:xfrm rot="5400000">
          <a:off x="1234460" y="990138"/>
          <a:ext cx="1708525" cy="28429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90EEE-5D3A-4B77-90DD-09DADE6D5D94}">
      <dsp:nvSpPr>
        <dsp:cNvPr id="0" name=""/>
        <dsp:cNvSpPr/>
      </dsp:nvSpPr>
      <dsp:spPr>
        <a:xfrm>
          <a:off x="949265" y="1839567"/>
          <a:ext cx="2566628" cy="224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«</a:t>
          </a:r>
          <a:r>
            <a:rPr lang="ru-RU" sz="3100" kern="1200" dirty="0" err="1"/>
            <a:t>Роботроник</a:t>
          </a:r>
          <a:r>
            <a:rPr lang="ru-RU" sz="3100" kern="1200" dirty="0"/>
            <a:t> СТАРТ»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7-8 лет</a:t>
          </a:r>
        </a:p>
      </dsp:txBody>
      <dsp:txXfrm>
        <a:off x="949265" y="1839567"/>
        <a:ext cx="2566628" cy="2249800"/>
      </dsp:txXfrm>
    </dsp:sp>
    <dsp:sp modelId="{FDF9D88F-4AC7-4C33-AFA2-70B7FF70A10E}">
      <dsp:nvSpPr>
        <dsp:cNvPr id="0" name=""/>
        <dsp:cNvSpPr/>
      </dsp:nvSpPr>
      <dsp:spPr>
        <a:xfrm>
          <a:off x="3031624" y="780837"/>
          <a:ext cx="484269" cy="48426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CD525-5409-41D5-A5FF-CCB5FE9B9AC5}">
      <dsp:nvSpPr>
        <dsp:cNvPr id="0" name=""/>
        <dsp:cNvSpPr/>
      </dsp:nvSpPr>
      <dsp:spPr>
        <a:xfrm rot="5400000">
          <a:off x="4376515" y="212634"/>
          <a:ext cx="1708525" cy="28429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7F082-6CDB-4F62-AB14-6803BA1644EC}">
      <dsp:nvSpPr>
        <dsp:cNvPr id="0" name=""/>
        <dsp:cNvSpPr/>
      </dsp:nvSpPr>
      <dsp:spPr>
        <a:xfrm>
          <a:off x="4091320" y="1062063"/>
          <a:ext cx="2566628" cy="224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«</a:t>
          </a:r>
          <a:r>
            <a:rPr lang="ru-RU" sz="3100" kern="1200" dirty="0" err="1"/>
            <a:t>Роботроник</a:t>
          </a:r>
          <a:r>
            <a:rPr lang="ru-RU" sz="3100" kern="1200" dirty="0"/>
            <a:t> МАСТЕР»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9-10 лет</a:t>
          </a:r>
        </a:p>
      </dsp:txBody>
      <dsp:txXfrm>
        <a:off x="4091320" y="1062063"/>
        <a:ext cx="2566628" cy="2249800"/>
      </dsp:txXfrm>
    </dsp:sp>
    <dsp:sp modelId="{9FB6517A-FA61-472F-911C-9B3B9748A477}">
      <dsp:nvSpPr>
        <dsp:cNvPr id="0" name=""/>
        <dsp:cNvSpPr/>
      </dsp:nvSpPr>
      <dsp:spPr>
        <a:xfrm>
          <a:off x="6173679" y="3333"/>
          <a:ext cx="484269" cy="48426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2F5C6-CB51-46C1-A77A-5CB919D49D5F}">
      <dsp:nvSpPr>
        <dsp:cNvPr id="0" name=""/>
        <dsp:cNvSpPr/>
      </dsp:nvSpPr>
      <dsp:spPr>
        <a:xfrm rot="5400000">
          <a:off x="7518570" y="-564870"/>
          <a:ext cx="1708525" cy="28429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04ADA-28E0-41B6-8589-8AD3D27DB9E8}">
      <dsp:nvSpPr>
        <dsp:cNvPr id="0" name=""/>
        <dsp:cNvSpPr/>
      </dsp:nvSpPr>
      <dsp:spPr>
        <a:xfrm>
          <a:off x="7233375" y="284558"/>
          <a:ext cx="2566628" cy="224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«</a:t>
          </a:r>
          <a:r>
            <a:rPr lang="ru-RU" sz="3100" kern="1200" dirty="0" err="1"/>
            <a:t>Роботроник</a:t>
          </a:r>
          <a:r>
            <a:rPr lang="ru-RU" sz="3100" kern="1200" dirty="0"/>
            <a:t> ПРОФИ»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11-12 лет</a:t>
          </a:r>
        </a:p>
      </dsp:txBody>
      <dsp:txXfrm>
        <a:off x="7233375" y="284558"/>
        <a:ext cx="2566628" cy="2249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090DB-74F5-408E-9BA0-DDE697EBF5A6}">
      <dsp:nvSpPr>
        <dsp:cNvPr id="0" name=""/>
        <dsp:cNvSpPr/>
      </dsp:nvSpPr>
      <dsp:spPr>
        <a:xfrm rot="5400000">
          <a:off x="1289483" y="870876"/>
          <a:ext cx="1502733" cy="25005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90EEE-5D3A-4B77-90DD-09DADE6D5D94}">
      <dsp:nvSpPr>
        <dsp:cNvPr id="0" name=""/>
        <dsp:cNvSpPr/>
      </dsp:nvSpPr>
      <dsp:spPr>
        <a:xfrm>
          <a:off x="1038639" y="1617991"/>
          <a:ext cx="2257478" cy="197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«</a:t>
          </a:r>
          <a:r>
            <a:rPr lang="ru-RU" sz="2700" kern="1200" dirty="0" err="1"/>
            <a:t>Роботроник</a:t>
          </a:r>
          <a:r>
            <a:rPr lang="ru-RU" sz="2700" kern="1200" dirty="0"/>
            <a:t> ПРОМ»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13-14 лет</a:t>
          </a:r>
        </a:p>
      </dsp:txBody>
      <dsp:txXfrm>
        <a:off x="1038639" y="1617991"/>
        <a:ext cx="2257478" cy="1978812"/>
      </dsp:txXfrm>
    </dsp:sp>
    <dsp:sp modelId="{FDF9D88F-4AC7-4C33-AFA2-70B7FF70A10E}">
      <dsp:nvSpPr>
        <dsp:cNvPr id="0" name=""/>
        <dsp:cNvSpPr/>
      </dsp:nvSpPr>
      <dsp:spPr>
        <a:xfrm>
          <a:off x="2870178" y="686786"/>
          <a:ext cx="425939" cy="4259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CD525-5409-41D5-A5FF-CCB5FE9B9AC5}">
      <dsp:nvSpPr>
        <dsp:cNvPr id="0" name=""/>
        <dsp:cNvSpPr/>
      </dsp:nvSpPr>
      <dsp:spPr>
        <a:xfrm rot="5400000">
          <a:off x="4053077" y="187022"/>
          <a:ext cx="1502733" cy="25005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7F082-6CDB-4F62-AB14-6803BA1644EC}">
      <dsp:nvSpPr>
        <dsp:cNvPr id="0" name=""/>
        <dsp:cNvSpPr/>
      </dsp:nvSpPr>
      <dsp:spPr>
        <a:xfrm>
          <a:off x="3802234" y="934137"/>
          <a:ext cx="2257478" cy="197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«</a:t>
          </a:r>
          <a:r>
            <a:rPr lang="ru-RU" sz="2700" kern="1200" dirty="0" err="1"/>
            <a:t>Роботроник</a:t>
          </a:r>
          <a:r>
            <a:rPr lang="ru-RU" sz="2700" kern="1200" dirty="0"/>
            <a:t> АРМ»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14-15 лет</a:t>
          </a:r>
        </a:p>
      </dsp:txBody>
      <dsp:txXfrm>
        <a:off x="3802234" y="934137"/>
        <a:ext cx="2257478" cy="1978812"/>
      </dsp:txXfrm>
    </dsp:sp>
    <dsp:sp modelId="{9FB6517A-FA61-472F-911C-9B3B9748A477}">
      <dsp:nvSpPr>
        <dsp:cNvPr id="0" name=""/>
        <dsp:cNvSpPr/>
      </dsp:nvSpPr>
      <dsp:spPr>
        <a:xfrm>
          <a:off x="5633773" y="2931"/>
          <a:ext cx="425939" cy="4259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2F5C6-CB51-46C1-A77A-5CB919D49D5F}">
      <dsp:nvSpPr>
        <dsp:cNvPr id="0" name=""/>
        <dsp:cNvSpPr/>
      </dsp:nvSpPr>
      <dsp:spPr>
        <a:xfrm rot="5400000">
          <a:off x="6816672" y="-496831"/>
          <a:ext cx="1502733" cy="25005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04ADA-28E0-41B6-8589-8AD3D27DB9E8}">
      <dsp:nvSpPr>
        <dsp:cNvPr id="0" name=""/>
        <dsp:cNvSpPr/>
      </dsp:nvSpPr>
      <dsp:spPr>
        <a:xfrm>
          <a:off x="6565828" y="250283"/>
          <a:ext cx="2257478" cy="197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«</a:t>
          </a:r>
          <a:r>
            <a:rPr lang="ru-RU" sz="2700" kern="1200" dirty="0" err="1"/>
            <a:t>Роботроник</a:t>
          </a:r>
          <a:r>
            <a:rPr lang="ru-RU" sz="2700" kern="1200" dirty="0"/>
            <a:t> АГРО»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15-16 лет</a:t>
          </a:r>
        </a:p>
      </dsp:txBody>
      <dsp:txXfrm>
        <a:off x="6565828" y="250283"/>
        <a:ext cx="2257478" cy="1978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5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1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756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98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15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3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5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7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1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1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2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35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1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26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3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F1882-0DED-4C78-B5DA-03CE4F02D79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F0E5-BBCB-4A62-A6A7-131015F48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46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  <p:sldLayoutId id="2147484671" r:id="rId12"/>
    <p:sldLayoutId id="2147484672" r:id="rId13"/>
    <p:sldLayoutId id="2147484673" r:id="rId14"/>
    <p:sldLayoutId id="2147484674" r:id="rId15"/>
    <p:sldLayoutId id="2147484675" r:id="rId16"/>
    <p:sldLayoutId id="21474846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CAD85-86D7-8AD5-F5F5-75E177E0E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18" y="2343888"/>
            <a:ext cx="8469745" cy="1755054"/>
          </a:xfrm>
        </p:spPr>
        <p:txBody>
          <a:bodyPr>
            <a:noAutofit/>
          </a:bodyPr>
          <a:lstStyle/>
          <a:p>
            <a:r>
              <a:rPr lang="ru-RU" sz="3200" dirty="0"/>
              <a:t>Реализация программ дополнительного образования по робототехнике на базе МАОУ ДО «Технополис»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F723D8-5F3F-E628-B34B-9062F5424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952977"/>
          </a:xfrm>
        </p:spPr>
        <p:txBody>
          <a:bodyPr/>
          <a:lstStyle/>
          <a:p>
            <a:r>
              <a:rPr lang="ru-RU" dirty="0"/>
              <a:t>Руководитель МО по робототехнике МАОУ ДО «Технополис» Тиханкина Людмила Федоровна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5CD84-0158-987E-D38A-9F3FB60CBA81}"/>
              </a:ext>
            </a:extLst>
          </p:cNvPr>
          <p:cNvSpPr txBox="1"/>
          <p:nvPr/>
        </p:nvSpPr>
        <p:spPr>
          <a:xfrm>
            <a:off x="2669309" y="387928"/>
            <a:ext cx="8197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Муниципальное автономное образовательное учреждение </a:t>
            </a:r>
          </a:p>
          <a:p>
            <a:pPr algn="ctr"/>
            <a:r>
              <a:rPr lang="ru-RU" sz="2000" dirty="0"/>
              <a:t>дополнительного образования «Технополис»</a:t>
            </a: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B3E5AF2F-894B-1067-9201-FC9F00E31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3"/>
          <a:stretch/>
        </p:blipFill>
        <p:spPr bwMode="auto">
          <a:xfrm>
            <a:off x="632185" y="126423"/>
            <a:ext cx="1600150" cy="15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7D027C-2E01-41B5-B0FF-789A5487F63C}"/>
              </a:ext>
            </a:extLst>
          </p:cNvPr>
          <p:cNvSpPr txBox="1"/>
          <p:nvPr/>
        </p:nvSpPr>
        <p:spPr>
          <a:xfrm>
            <a:off x="3657600" y="6123963"/>
            <a:ext cx="351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г. Сургут, 2022 г.</a:t>
            </a:r>
          </a:p>
        </p:txBody>
      </p:sp>
    </p:spTree>
    <p:extLst>
      <p:ext uri="{BB962C8B-B14F-4D97-AF65-F5344CB8AC3E}">
        <p14:creationId xmlns:p14="http://schemas.microsoft.com/office/powerpoint/2010/main" val="182543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D4887-82C3-23AB-41BA-48EC30C7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Преемственность программ по робототехнике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D141F10-982C-D8DB-38E4-17DED3FDE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876419"/>
              </p:ext>
            </p:extLst>
          </p:nvPr>
        </p:nvGraphicFramePr>
        <p:xfrm>
          <a:off x="154564" y="2364509"/>
          <a:ext cx="10467253" cy="409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3EA92A-D81D-CF27-2B27-66D547756B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2" t="24377" r="34394" b="7071"/>
          <a:stretch/>
        </p:blipFill>
        <p:spPr>
          <a:xfrm>
            <a:off x="9493065" y="3428999"/>
            <a:ext cx="2514805" cy="309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13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D4887-82C3-23AB-41BA-48EC30C7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Преемственность программ по робототехнике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D141F10-982C-D8DB-38E4-17DED3FDE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477359"/>
              </p:ext>
            </p:extLst>
          </p:nvPr>
        </p:nvGraphicFramePr>
        <p:xfrm>
          <a:off x="459365" y="2346037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2E6B1155-70E7-62A4-8234-85852998E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41" y="3888509"/>
            <a:ext cx="3115026" cy="272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7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57C37E-8634-3974-C096-35511CC00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3" y="1511584"/>
            <a:ext cx="2953435" cy="4176000"/>
          </a:xfr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B9BACFEA-1003-A474-C7D4-C62B2C44D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58" y="1385451"/>
            <a:ext cx="2953435" cy="4176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7AAD70-0033-40D4-B502-1D1298166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28" y="1875971"/>
            <a:ext cx="2953432" cy="417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6A50CC-332A-E072-CB3F-046C51519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16" y="1875971"/>
            <a:ext cx="2953434" cy="417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3A2818-A8FE-576A-F909-B5F5C085F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594" y="2514615"/>
            <a:ext cx="2903123" cy="4176000"/>
          </a:xfrm>
          <a:prstGeom prst="rect">
            <a:avLst/>
          </a:prstGeom>
        </p:spPr>
      </p:pic>
      <p:pic>
        <p:nvPicPr>
          <p:cNvPr id="5124" name="Picture 4" descr="образования в Региональном этапе Олимпиады &amp;quot;РобоФест - 2022&amp;quot;, по ...">
            <a:extLst>
              <a:ext uri="{FF2B5EF4-FFF2-40B4-BE49-F238E27FC236}">
                <a16:creationId xmlns:a16="http://schemas.microsoft.com/office/drawing/2014/main" id="{6858B8FE-A955-5DEC-6FE5-2040F80A3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4" y="167385"/>
            <a:ext cx="457200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7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4">
            <a:extLst>
              <a:ext uri="{FF2B5EF4-FFF2-40B4-BE49-F238E27FC236}">
                <a16:creationId xmlns:a16="http://schemas.microsoft.com/office/drawing/2014/main" id="{7CBA3E3C-4D73-9E66-DDE8-ABF6F01C8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2" y="0"/>
            <a:ext cx="4022170" cy="230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BF9632-B5AE-1CB3-3B28-3CBEBB47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5" y="2451990"/>
            <a:ext cx="2909089" cy="411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4">
            <a:extLst>
              <a:ext uri="{FF2B5EF4-FFF2-40B4-BE49-F238E27FC236}">
                <a16:creationId xmlns:a16="http://schemas.microsoft.com/office/drawing/2014/main" id="{9BC07B7E-ADA0-CB8E-3DA8-F931DC05A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31786" y="2069471"/>
            <a:ext cx="3402071" cy="453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003301-A679-829F-2F40-4790FC524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866" y="2066686"/>
            <a:ext cx="315767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07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6C11E2-0530-2702-6940-13BE677C1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789" y="2124364"/>
            <a:ext cx="3170583" cy="4507345"/>
          </a:xfr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8A447F-913F-EB83-42BF-A32B0AC63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04" y="2124363"/>
            <a:ext cx="3154283" cy="4507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C2BC0A-48D1-944B-2737-9F4EB905E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128" y="2124362"/>
            <a:ext cx="3183419" cy="4507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02A6525-6E2B-BE07-5E7E-4272F75B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01600"/>
            <a:ext cx="3195602" cy="1856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88390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314</TotalTime>
  <Words>85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Берлин</vt:lpstr>
      <vt:lpstr>Реализация программ дополнительного образования по робототехнике на базе МАОУ ДО «Технополис»</vt:lpstr>
      <vt:lpstr>Преемственность программ по робототехнике</vt:lpstr>
      <vt:lpstr>Преемственность программ по робототехнике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 дополнительного образования по робототехнике на базе МАОУ ДО «Технополис»</dc:title>
  <dc:creator>Mila</dc:creator>
  <cp:lastModifiedBy>Тиханкина Людмила Федоровна ТЛФ.</cp:lastModifiedBy>
  <cp:revision>6</cp:revision>
  <dcterms:created xsi:type="dcterms:W3CDTF">2022-10-26T13:34:20Z</dcterms:created>
  <dcterms:modified xsi:type="dcterms:W3CDTF">2022-10-28T04:26:28Z</dcterms:modified>
</cp:coreProperties>
</file>