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74" r:id="rId4"/>
    <p:sldId id="275" r:id="rId5"/>
    <p:sldId id="278" r:id="rId6"/>
    <p:sldId id="276" r:id="rId7"/>
    <p:sldId id="257" r:id="rId8"/>
    <p:sldId id="258" r:id="rId9"/>
    <p:sldId id="273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680E0-8EA1-47C5-81A3-0E006B3E2C98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143C0-C63B-4623-B28A-C2C7310F6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22D55-D299-4F62-A5C2-04E464B4F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CB2C1B-E59E-4DEC-B284-B33CC8E80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817F8-3DB8-4EE8-98D2-250CC361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C6E12-3653-4434-AE97-975E0D0A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D6F2E-9547-4D63-88AE-37BF45AC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0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F4A16-0D95-4C79-AAB5-ED1D505E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A28AE3-B934-460F-B16C-5D08559D9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57B36-CB71-44EB-824D-2B68D067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AA5CF-196B-46A8-B836-DE4562D1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5B248-2985-408E-BCEE-6FC3592F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2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7F441F-E4BB-4AD5-B425-14282E494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D0402D-9B9A-4934-985E-2128A4F0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7DC5CE-86A6-4171-BED7-157B3DC3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AA8352-387C-4F09-A4B7-AE181B25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3A5BA7-D094-45DA-AD93-780DA284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0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DF567-DC36-405A-B0EB-0BF8BA28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914C5-4EEE-4136-AEA8-D0EE8F027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60AD1-2114-4113-8FDE-D478BDDA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A5EEF-2EDD-45FE-A84A-28BD9A76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BBE70-B72A-4E1D-85E9-367C146C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51B15-187C-4E4E-B62C-522BF928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AF3E79-11D1-407C-A1C8-B8D9F54D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D36E1-89EC-4F49-9602-E8BA2AF5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A38AD-D894-4E3C-9E55-8AD57721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6548B-A393-4DB1-BCF8-0FAE170E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0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2AFF-797E-4B8F-9974-51C799B0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F92358-1F68-4155-A40D-85F4309A2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73652C-AAC1-406A-A9E4-0CEB34D06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EA2BBF-DB27-405E-9ED9-3E1E1D43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AECED-6C01-4B0A-BAB7-AD460077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11899-99D8-4566-93DA-64D46EC5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9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9E968-3063-4683-A0FE-76756116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B00A64-AC7F-4C08-80E8-C078CD49E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8B27F8-9A91-46E0-8544-90E97B58B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8157C1-75E6-485C-AC78-9F3E27383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404F6D-1A60-415E-B278-68300D51E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FAAA9D-4DA9-4B2B-B73B-C5E5E179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49715B-243E-43A7-9B9C-2895D958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002EC6-A429-4602-842B-15CB89FE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5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01667-801B-4D5E-B07F-ED07B404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2400A6-7762-450B-AD8D-AFA1713F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CD41CD-692E-41F9-AE76-8E1515C5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24265E-2972-465E-9255-BC66CB79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9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82DE60-F6A4-4E44-AB02-F5E79223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0026AD-E3DB-484F-965B-596234FE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EBC2C2-D1CF-4433-A1A6-1DAF4EB1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1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60E15-5DF8-4EA5-B984-A56B404C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32912-DF81-492F-A61A-12B8DC3B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4A99D2-30B1-4505-888A-13B0B3AD7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8E85E8-843F-41FB-A663-4138C462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D36FCD-0171-44C0-83B9-3F4DD9C4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0DA867-FEF2-46D2-8467-7C9FD2DB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4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BFB09-1F93-4269-AF13-57A76966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D83C45-B5D6-47E0-A6E2-38F7581AA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2E4EB4-D250-4345-B82A-7FE9AF0B9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3953D1-C60B-492B-8845-DA7DCD66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01E474-3F8C-49AB-9F8D-A182DFC0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EA3856-74F7-4B17-89AA-B2EEE94A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089FE-2DE0-4B42-9008-903F391E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2E1C-2818-45C5-A359-F45DEF8AE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63639-5BBB-4BB4-8650-F5A57C296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ECE52-0B74-45A0-B4FB-F41F1E91AE8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9CEEF-E066-453F-9DC9-8A6A765EE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30AF03-C9F5-44D3-BAB5-B68B480AF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4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8.xml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2.emf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161C92-5914-4F30-BBB8-7F2D80AB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74913" y="4183116"/>
            <a:ext cx="12803617" cy="107468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задание.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7DBA10-D46D-41B8-947D-3BA0207C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923"/>
            <a:ext cx="12328704" cy="72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BAEED-78C9-4211-A61E-E6A8D9A5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09" y="-1"/>
            <a:ext cx="11550869" cy="1681655"/>
          </a:xfrm>
        </p:spPr>
        <p:txBody>
          <a:bodyPr>
            <a:normAutofit fontScale="90000"/>
          </a:bodyPr>
          <a:lstStyle/>
          <a:p>
            <a:r>
              <a:rPr lang="ru-RU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Среда водных растворов. Качественные реакции неорганических соединений. </a:t>
            </a:r>
            <a:br>
              <a:rPr lang="ru-RU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 задание.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926DB-2C66-405C-9E6C-ED39D31D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0647B6-B7A7-4533-AC49-B4EE619F8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7" y="252248"/>
            <a:ext cx="11225048" cy="5924715"/>
          </a:xfrm>
        </p:spPr>
      </p:pic>
    </p:spTree>
    <p:extLst>
      <p:ext uri="{BB962C8B-B14F-4D97-AF65-F5344CB8AC3E}">
        <p14:creationId xmlns:p14="http://schemas.microsoft.com/office/powerpoint/2010/main" val="37699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51F23-D47E-4886-BD92-399E2576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BE4F42-1D63-4818-82E8-F1B5C431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3" y="157654"/>
            <a:ext cx="11676994" cy="6789683"/>
          </a:xfrm>
        </p:spPr>
      </p:pic>
    </p:spTree>
    <p:extLst>
      <p:ext uri="{BB962C8B-B14F-4D97-AF65-F5344CB8AC3E}">
        <p14:creationId xmlns:p14="http://schemas.microsoft.com/office/powerpoint/2010/main" val="33986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3EF12-F3F0-4A3A-B8BC-3ED68F38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22">
            <a:extLst>
              <a:ext uri="{FF2B5EF4-FFF2-40B4-BE49-F238E27FC236}">
                <a16:creationId xmlns:a16="http://schemas.microsoft.com/office/drawing/2014/main" id="{1ADE8546-C5B6-4453-A3BA-58B0612B7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1042"/>
            <a:ext cx="8223504" cy="5797963"/>
          </a:xfrm>
          <a:prstGeom prst="rect">
            <a:avLst/>
          </a:prstGeom>
        </p:spPr>
      </p:pic>
      <p:pic>
        <p:nvPicPr>
          <p:cNvPr id="4" name="Объект 4" descr="Пробирки со сплошной заливкой">
            <a:extLst>
              <a:ext uri="{FF2B5EF4-FFF2-40B4-BE49-F238E27FC236}">
                <a16:creationId xmlns:a16="http://schemas.microsoft.com/office/drawing/2014/main" id="{F4B959EA-6726-456B-8A93-3A7442F4FF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113506"/>
            <a:ext cx="914400" cy="914400"/>
          </a:xfrm>
          <a:prstGeom prst="rect">
            <a:avLst/>
          </a:prstGeom>
        </p:spPr>
      </p:pic>
      <p:pic>
        <p:nvPicPr>
          <p:cNvPr id="5" name="Объект 4" descr="Ребенок пишет 100% на доске">
            <a:extLst>
              <a:ext uri="{FF2B5EF4-FFF2-40B4-BE49-F238E27FC236}">
                <a16:creationId xmlns:a16="http://schemas.microsoft.com/office/drawing/2014/main" id="{863BFE90-B487-4D0B-A859-A81E7CC7C2C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17" y="113506"/>
            <a:ext cx="1608083" cy="1325563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9" name="Ссылка на слайд 8">
                <a:extLst>
                  <a:ext uri="{FF2B5EF4-FFF2-40B4-BE49-F238E27FC236}">
                    <a16:creationId xmlns:a16="http://schemas.microsoft.com/office/drawing/2014/main" id="{9FF4F8A3-9DD6-4423-A32F-C9EBD8F63B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21694"/>
                  </p:ext>
                </p:extLst>
              </p:nvPr>
            </p:nvGraphicFramePr>
            <p:xfrm>
              <a:off x="11417282" y="5314897"/>
              <a:ext cx="280732" cy="909749"/>
            </p:xfrm>
            <a:graphic>
              <a:graphicData uri="http://schemas.microsoft.com/office/powerpoint/2016/slidezoom">
                <pslz:sldZm>
                  <pslz:sldZmObj sldId="259" cId="3769949673">
                    <pslz:zmPr id="{B54787A4-80BA-4FC0-A3E1-8F8A19C0D15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0732" cy="9097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Ссылка на слайд 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FF4F8A3-9DD6-4423-A32F-C9EBD8F63B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7282" y="5314897"/>
                <a:ext cx="280732" cy="9097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8024C-9443-40D9-BC8F-C58C9341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F0F786-54C1-4E39-A153-CFD25BEDD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132" y="252249"/>
            <a:ext cx="8588738" cy="6095999"/>
          </a:xfrm>
          <a:prstGeom prst="rect">
            <a:avLst/>
          </a:prstGeom>
        </p:spPr>
      </p:pic>
      <p:pic>
        <p:nvPicPr>
          <p:cNvPr id="5" name="Объект 4" descr="Пробирки со сплошной заливкой">
            <a:extLst>
              <a:ext uri="{FF2B5EF4-FFF2-40B4-BE49-F238E27FC236}">
                <a16:creationId xmlns:a16="http://schemas.microsoft.com/office/drawing/2014/main" id="{4A6D6DAE-F155-47C2-99D0-C0BF45362D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7241" y="0"/>
            <a:ext cx="914400" cy="91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E9FD4-1049-462B-BC86-95B35780E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058" y="94850"/>
            <a:ext cx="1609483" cy="1329043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" name="Ссылка на слайд 7">
                <a:extLst>
                  <a:ext uri="{FF2B5EF4-FFF2-40B4-BE49-F238E27FC236}">
                    <a16:creationId xmlns:a16="http://schemas.microsoft.com/office/drawing/2014/main" id="{D52D7334-19CB-4B03-B925-3CD8673216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2572043"/>
                  </p:ext>
                </p:extLst>
              </p:nvPr>
            </p:nvGraphicFramePr>
            <p:xfrm>
              <a:off x="11417282" y="5314897"/>
              <a:ext cx="280732" cy="909749"/>
            </p:xfrm>
            <a:graphic>
              <a:graphicData uri="http://schemas.microsoft.com/office/powerpoint/2016/slidezoom">
                <pslz:sldZm>
                  <pslz:sldZmObj sldId="259" cId="3769949673">
                    <pslz:zmPr id="{B54787A4-80BA-4FC0-A3E1-8F8A19C0D15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0732" cy="9097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Ссылка на слайд 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D52D7334-19CB-4B03-B925-3CD8673216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7282" y="5314897"/>
                <a:ext cx="280732" cy="9097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1" name="Ссылка на слайд 10">
                <a:extLst>
                  <a:ext uri="{FF2B5EF4-FFF2-40B4-BE49-F238E27FC236}">
                    <a16:creationId xmlns:a16="http://schemas.microsoft.com/office/drawing/2014/main" id="{98BFFEB4-427C-48E2-955F-24C51E96E7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8139931"/>
                  </p:ext>
                </p:extLst>
              </p:nvPr>
            </p:nvGraphicFramePr>
            <p:xfrm>
              <a:off x="10221310" y="5314897"/>
              <a:ext cx="945931" cy="717988"/>
            </p:xfrm>
            <a:graphic>
              <a:graphicData uri="http://schemas.microsoft.com/office/powerpoint/2016/slidezoom">
                <pslz:sldZm>
                  <pslz:sldZmObj sldId="258" cId="2890040953">
                    <pslz:zmPr id="{656B9C1A-CFD0-467D-98A8-9E7B48383D48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45931" cy="7179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Ссылка на слайд 10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8BFFEB4-427C-48E2-955F-24C51E96E7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21310" y="5314897"/>
                <a:ext cx="945931" cy="7179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1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67E6-2E1E-4700-B785-722C2293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38200" y="525516"/>
            <a:ext cx="10515600" cy="130010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1B081F3E-5D76-4A13-8C8A-DF6633E8A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20110"/>
            <a:ext cx="8223504" cy="5529262"/>
          </a:xfrm>
          <a:prstGeom prst="rect">
            <a:avLst/>
          </a:prstGeom>
        </p:spPr>
      </p:pic>
      <p:pic>
        <p:nvPicPr>
          <p:cNvPr id="4" name="Объект 4" descr="Пробирки со сплошной заливкой">
            <a:extLst>
              <a:ext uri="{FF2B5EF4-FFF2-40B4-BE49-F238E27FC236}">
                <a16:creationId xmlns:a16="http://schemas.microsoft.com/office/drawing/2014/main" id="{358C1944-7EF7-47E9-93B8-BCCD81AFB5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68315"/>
            <a:ext cx="914400" cy="914400"/>
          </a:xfrm>
          <a:prstGeom prst="rect">
            <a:avLst/>
          </a:prstGeom>
        </p:spPr>
      </p:pic>
      <p:pic>
        <p:nvPicPr>
          <p:cNvPr id="5" name="Объект 4" descr="Ребенок пишет 100% на доске">
            <a:extLst>
              <a:ext uri="{FF2B5EF4-FFF2-40B4-BE49-F238E27FC236}">
                <a16:creationId xmlns:a16="http://schemas.microsoft.com/office/drawing/2014/main" id="{7AAB2DC5-C1A1-41C0-95F9-BDA5F3614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17" y="68315"/>
            <a:ext cx="1608083" cy="1325563"/>
          </a:xfr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6" name="Ссылка на слайд 5">
                <a:extLst>
                  <a:ext uri="{FF2B5EF4-FFF2-40B4-BE49-F238E27FC236}">
                    <a16:creationId xmlns:a16="http://schemas.microsoft.com/office/drawing/2014/main" id="{F2535DE5-EDF2-4F80-810C-8462677187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0944300"/>
                  </p:ext>
                </p:extLst>
              </p:nvPr>
            </p:nvGraphicFramePr>
            <p:xfrm>
              <a:off x="8933793" y="4915557"/>
              <a:ext cx="3048000" cy="1714500"/>
            </p:xfrm>
            <a:graphic>
              <a:graphicData uri="http://schemas.microsoft.com/office/powerpoint/2016/slidezoom">
                <pslz:sldZm>
                  <pslz:sldZmObj sldId="273" cId="4078374097">
                    <pslz:zmPr id="{014E5EE0-FACB-4FA1-AB6F-25061AA7C28F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Ссылка на слайд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2535DE5-EDF2-4F80-810C-8462677187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33793" y="491555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8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F92FE-B47D-49FB-97B5-58111C7A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id="{8525924F-9E7A-45FA-AC79-32B430AB1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8223504" cy="5679853"/>
          </a:xfrm>
          <a:prstGeom prst="rect">
            <a:avLst/>
          </a:prstGeom>
        </p:spPr>
      </p:pic>
      <p:pic>
        <p:nvPicPr>
          <p:cNvPr id="4" name="Объект 4" descr="Пробирки со сплошной заливкой">
            <a:extLst>
              <a:ext uri="{FF2B5EF4-FFF2-40B4-BE49-F238E27FC236}">
                <a16:creationId xmlns:a16="http://schemas.microsoft.com/office/drawing/2014/main" id="{C005744C-D7F4-42C0-BDF5-3E9A5029AE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113506"/>
            <a:ext cx="914400" cy="914400"/>
          </a:xfrm>
          <a:prstGeom prst="rect">
            <a:avLst/>
          </a:prstGeom>
        </p:spPr>
      </p:pic>
      <p:pic>
        <p:nvPicPr>
          <p:cNvPr id="5" name="Объект 4" descr="Ребенок пишет 100% на доске">
            <a:extLst>
              <a:ext uri="{FF2B5EF4-FFF2-40B4-BE49-F238E27FC236}">
                <a16:creationId xmlns:a16="http://schemas.microsoft.com/office/drawing/2014/main" id="{41E2967E-2012-4FC2-A707-9B80F46FF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58" y="113506"/>
            <a:ext cx="1608083" cy="1325563"/>
          </a:xfr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6" name="Ссылка на слайд 5">
                <a:extLst>
                  <a:ext uri="{FF2B5EF4-FFF2-40B4-BE49-F238E27FC236}">
                    <a16:creationId xmlns:a16="http://schemas.microsoft.com/office/drawing/2014/main" id="{FCC2F004-5477-47BA-850C-D589EE0E22A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2572043"/>
                  </p:ext>
                </p:extLst>
              </p:nvPr>
            </p:nvGraphicFramePr>
            <p:xfrm>
              <a:off x="11417282" y="5314897"/>
              <a:ext cx="280732" cy="909749"/>
            </p:xfrm>
            <a:graphic>
              <a:graphicData uri="http://schemas.microsoft.com/office/powerpoint/2016/slidezoom">
                <pslz:sldZm>
                  <pslz:sldZmObj sldId="259" cId="3769949673">
                    <pslz:zmPr id="{B54787A4-80BA-4FC0-A3E1-8F8A19C0D15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0732" cy="9097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Ссылка на слайд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CC2F004-5477-47BA-850C-D589EE0E22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7282" y="5314897"/>
                <a:ext cx="280732" cy="9097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29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12EA8-3333-451C-B915-43847AFA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8B02D8C-132E-4D7A-AE24-6737D88BC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8223504" cy="5685187"/>
          </a:xfrm>
          <a:prstGeom prst="rect">
            <a:avLst/>
          </a:prstGeom>
        </p:spPr>
      </p:pic>
      <p:pic>
        <p:nvPicPr>
          <p:cNvPr id="12" name="Объект 4" descr="Пробирки со сплошной заливкой">
            <a:extLst>
              <a:ext uri="{FF2B5EF4-FFF2-40B4-BE49-F238E27FC236}">
                <a16:creationId xmlns:a16="http://schemas.microsoft.com/office/drawing/2014/main" id="{D0DF72FA-5A7D-4F44-9EB7-E188ADB644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113506"/>
            <a:ext cx="914400" cy="914400"/>
          </a:xfrm>
          <a:prstGeom prst="rect">
            <a:avLst/>
          </a:prstGeom>
        </p:spPr>
      </p:pic>
      <p:pic>
        <p:nvPicPr>
          <p:cNvPr id="13" name="Объект 4" descr="Ребенок пишет 100% на доске">
            <a:extLst>
              <a:ext uri="{FF2B5EF4-FFF2-40B4-BE49-F238E27FC236}">
                <a16:creationId xmlns:a16="http://schemas.microsoft.com/office/drawing/2014/main" id="{64D66DB3-DF10-45E5-8A4E-4430E027A2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65" y="113506"/>
            <a:ext cx="1608083" cy="1325563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6" name="Ссылка на слайд 5">
                <a:extLst>
                  <a:ext uri="{FF2B5EF4-FFF2-40B4-BE49-F238E27FC236}">
                    <a16:creationId xmlns:a16="http://schemas.microsoft.com/office/drawing/2014/main" id="{EC4DE2C0-599B-4B14-B76B-FA388C5B51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2572043"/>
                  </p:ext>
                </p:extLst>
              </p:nvPr>
            </p:nvGraphicFramePr>
            <p:xfrm>
              <a:off x="11417282" y="5314897"/>
              <a:ext cx="280732" cy="909749"/>
            </p:xfrm>
            <a:graphic>
              <a:graphicData uri="http://schemas.microsoft.com/office/powerpoint/2016/slidezoom">
                <pslz:sldZm>
                  <pslz:sldZmObj sldId="259" cId="3769949673">
                    <pslz:zmPr id="{B54787A4-80BA-4FC0-A3E1-8F8A19C0D15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0732" cy="9097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Ссылка на слайд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EC4DE2C0-599B-4B14-B76B-FA388C5B51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7282" y="5314897"/>
                <a:ext cx="280732" cy="9097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54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DFCBC-B5D5-4B55-969D-04520011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3509A9-149C-41CF-9A6B-9FA016ACC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8223504" cy="5646325"/>
          </a:xfrm>
          <a:prstGeom prst="rect">
            <a:avLst/>
          </a:prstGeom>
        </p:spPr>
      </p:pic>
      <p:pic>
        <p:nvPicPr>
          <p:cNvPr id="5" name="Объект 4" descr="Пробирки со сплошной заливкой">
            <a:extLst>
              <a:ext uri="{FF2B5EF4-FFF2-40B4-BE49-F238E27FC236}">
                <a16:creationId xmlns:a16="http://schemas.microsoft.com/office/drawing/2014/main" id="{9070C4D6-1E1C-4A9E-8BAC-7363F47A7D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113506"/>
            <a:ext cx="914400" cy="914400"/>
          </a:xfrm>
          <a:prstGeom prst="rect">
            <a:avLst/>
          </a:prstGeom>
        </p:spPr>
      </p:pic>
      <p:pic>
        <p:nvPicPr>
          <p:cNvPr id="6" name="Объект 4" descr="Ребенок пишет 100% на доске">
            <a:extLst>
              <a:ext uri="{FF2B5EF4-FFF2-40B4-BE49-F238E27FC236}">
                <a16:creationId xmlns:a16="http://schemas.microsoft.com/office/drawing/2014/main" id="{A3160388-212F-4EF2-9CC4-8A46180E2B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58" y="113506"/>
            <a:ext cx="1608083" cy="1325563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7" name="Ссылка на слайд 6">
                <a:extLst>
                  <a:ext uri="{FF2B5EF4-FFF2-40B4-BE49-F238E27FC236}">
                    <a16:creationId xmlns:a16="http://schemas.microsoft.com/office/drawing/2014/main" id="{D4EDC704-8FBC-4E9E-8D21-F4DFE77684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2572043"/>
                  </p:ext>
                </p:extLst>
              </p:nvPr>
            </p:nvGraphicFramePr>
            <p:xfrm>
              <a:off x="11417282" y="5314897"/>
              <a:ext cx="280732" cy="909749"/>
            </p:xfrm>
            <a:graphic>
              <a:graphicData uri="http://schemas.microsoft.com/office/powerpoint/2016/slidezoom">
                <pslz:sldZm>
                  <pslz:sldZmObj sldId="259" cId="3769949673">
                    <pslz:zmPr id="{B54787A4-80BA-4FC0-A3E1-8F8A19C0D15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0732" cy="9097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Ссылка на слайд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D4EDC704-8FBC-4E9E-8D21-F4DFE77684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7282" y="5314897"/>
                <a:ext cx="280732" cy="9097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51A39-47EE-4BC2-9F5F-5AFBD0A9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A0C4C7-4E06-4C73-9A65-80C3F282A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8223504" cy="5694331"/>
          </a:xfrm>
          <a:prstGeom prst="rect">
            <a:avLst/>
          </a:prstGeom>
        </p:spPr>
      </p:pic>
      <p:pic>
        <p:nvPicPr>
          <p:cNvPr id="5" name="Объект 4" descr="Пробирки со сплошной заливкой">
            <a:extLst>
              <a:ext uri="{FF2B5EF4-FFF2-40B4-BE49-F238E27FC236}">
                <a16:creationId xmlns:a16="http://schemas.microsoft.com/office/drawing/2014/main" id="{17015586-55EC-4F1F-8A67-371CD4E06E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113506"/>
            <a:ext cx="914400" cy="914400"/>
          </a:xfrm>
          <a:prstGeom prst="rect">
            <a:avLst/>
          </a:prstGeom>
        </p:spPr>
      </p:pic>
      <p:pic>
        <p:nvPicPr>
          <p:cNvPr id="6" name="Объект 4" descr="Ребенок пишет 100% на доске">
            <a:extLst>
              <a:ext uri="{FF2B5EF4-FFF2-40B4-BE49-F238E27FC236}">
                <a16:creationId xmlns:a16="http://schemas.microsoft.com/office/drawing/2014/main" id="{52BDAEF6-A860-473E-85BF-34A12BCB2AC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58" y="113506"/>
            <a:ext cx="1608083" cy="1325563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7" name="Ссылка на слайд 6">
                <a:extLst>
                  <a:ext uri="{FF2B5EF4-FFF2-40B4-BE49-F238E27FC236}">
                    <a16:creationId xmlns:a16="http://schemas.microsoft.com/office/drawing/2014/main" id="{13B30D05-5EF2-4726-95F0-7EC5F4B76E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2572043"/>
                  </p:ext>
                </p:extLst>
              </p:nvPr>
            </p:nvGraphicFramePr>
            <p:xfrm>
              <a:off x="11417282" y="5314897"/>
              <a:ext cx="280732" cy="909749"/>
            </p:xfrm>
            <a:graphic>
              <a:graphicData uri="http://schemas.microsoft.com/office/powerpoint/2016/slidezoom">
                <pslz:sldZm>
                  <pslz:sldZmObj sldId="259" cId="3769949673">
                    <pslz:zmPr id="{B54787A4-80BA-4FC0-A3E1-8F8A19C0D15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0732" cy="9097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Ссылка на слайд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3B30D05-5EF2-4726-95F0-7EC5F4B76E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7282" y="5314897"/>
                <a:ext cx="280732" cy="9097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2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EB902E-0A61-4CD5-AEFD-C66394FB5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60" y="2971760"/>
            <a:ext cx="914479" cy="9144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86F64-1FF7-4BC8-BCB9-F8CAE1F3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052D39-42CF-4321-B96D-02BBDB37A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8223504" cy="5780437"/>
          </a:xfrm>
          <a:prstGeom prst="rect">
            <a:avLst/>
          </a:prstGeom>
        </p:spPr>
      </p:pic>
      <p:pic>
        <p:nvPicPr>
          <p:cNvPr id="6" name="Объект 4" descr="Пробирки со сплошной заливкой">
            <a:extLst>
              <a:ext uri="{FF2B5EF4-FFF2-40B4-BE49-F238E27FC236}">
                <a16:creationId xmlns:a16="http://schemas.microsoft.com/office/drawing/2014/main" id="{CC59F9D1-9BAD-4860-9843-1DEA8277F3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248" y="113506"/>
            <a:ext cx="914400" cy="914400"/>
          </a:xfrm>
          <a:prstGeom prst="rect">
            <a:avLst/>
          </a:prstGeom>
        </p:spPr>
      </p:pic>
      <p:pic>
        <p:nvPicPr>
          <p:cNvPr id="7" name="Объект 4" descr="Ребенок пишет 100% на доске">
            <a:extLst>
              <a:ext uri="{FF2B5EF4-FFF2-40B4-BE49-F238E27FC236}">
                <a16:creationId xmlns:a16="http://schemas.microsoft.com/office/drawing/2014/main" id="{DB606ED4-87D9-4927-BACE-3A7C53AE30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58" y="189186"/>
            <a:ext cx="1608083" cy="1325563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" name="Ссылка на слайд 7">
                <a:extLst>
                  <a:ext uri="{FF2B5EF4-FFF2-40B4-BE49-F238E27FC236}">
                    <a16:creationId xmlns:a16="http://schemas.microsoft.com/office/drawing/2014/main" id="{0B5684B0-1172-43DC-8674-68AD4CD7EA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2572043"/>
                  </p:ext>
                </p:extLst>
              </p:nvPr>
            </p:nvGraphicFramePr>
            <p:xfrm>
              <a:off x="11417282" y="5314897"/>
              <a:ext cx="280732" cy="909749"/>
            </p:xfrm>
            <a:graphic>
              <a:graphicData uri="http://schemas.microsoft.com/office/powerpoint/2016/slidezoom">
                <pslz:sldZm>
                  <pslz:sldZmObj sldId="259" cId="3769949673">
                    <pslz:zmPr id="{B54787A4-80BA-4FC0-A3E1-8F8A19C0D155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0732" cy="9097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Ссылка на слайд 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B5684B0-1172-43DC-8674-68AD4CD7EA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17282" y="5314897"/>
                <a:ext cx="280732" cy="9097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70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0F2C3-E163-4153-AA6D-94F27CC8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F92BB-24F5-4225-85AE-1CD46C90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характера среды раствора кислот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щёлочей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индикатора. Качественные реакции на ионы в растворе (хлорид-, сульфат-, карбонат-, фосфат-, гидроксид-ионы; ионы аммония, бария, серебра, кальция, меди и железа).Получение газообразных веществ. Качественные реакции на газообразные вещества (кислород, водород, углекислый газ, аммиак).</a:t>
            </a:r>
          </a:p>
        </p:txBody>
      </p:sp>
    </p:spTree>
    <p:extLst>
      <p:ext uri="{BB962C8B-B14F-4D97-AF65-F5344CB8AC3E}">
        <p14:creationId xmlns:p14="http://schemas.microsoft.com/office/powerpoint/2010/main" val="6002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AD22F-836D-4DCB-B004-46D64D5D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5CB715-2089-4C5B-BCC2-D8699731E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8223504" cy="5690521"/>
          </a:xfrm>
          <a:prstGeom prst="rect">
            <a:avLst/>
          </a:prstGeom>
        </p:spPr>
      </p:pic>
      <p:pic>
        <p:nvPicPr>
          <p:cNvPr id="6" name="Объект 4" descr="Пробирки со сплошной заливкой">
            <a:extLst>
              <a:ext uri="{FF2B5EF4-FFF2-40B4-BE49-F238E27FC236}">
                <a16:creationId xmlns:a16="http://schemas.microsoft.com/office/drawing/2014/main" id="{23F31C80-DF83-4BD3-83E2-2924B857C7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113506"/>
            <a:ext cx="914400" cy="914400"/>
          </a:xfrm>
          <a:prstGeom prst="rect">
            <a:avLst/>
          </a:prstGeom>
        </p:spPr>
      </p:pic>
      <p:pic>
        <p:nvPicPr>
          <p:cNvPr id="7" name="Объект 4" descr="Ребенок пишет 100% на доске">
            <a:extLst>
              <a:ext uri="{FF2B5EF4-FFF2-40B4-BE49-F238E27FC236}">
                <a16:creationId xmlns:a16="http://schemas.microsoft.com/office/drawing/2014/main" id="{ED779C64-9096-4152-B037-3CAA85A60E0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58" y="113506"/>
            <a:ext cx="1608083" cy="1325563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" name="Ссылка на слайд 7">
                <a:extLst>
                  <a:ext uri="{FF2B5EF4-FFF2-40B4-BE49-F238E27FC236}">
                    <a16:creationId xmlns:a16="http://schemas.microsoft.com/office/drawing/2014/main" id="{86400CEF-22EB-4A3E-BAC8-17A9D36520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2572043"/>
                  </p:ext>
                </p:extLst>
              </p:nvPr>
            </p:nvGraphicFramePr>
            <p:xfrm>
              <a:off x="11417282" y="5314897"/>
              <a:ext cx="280732" cy="909749"/>
            </p:xfrm>
            <a:graphic>
              <a:graphicData uri="http://schemas.microsoft.com/office/powerpoint/2016/slidezoom">
                <pslz:sldZm>
                  <pslz:sldZmObj sldId="259" cId="3769949673">
                    <pslz:zmPr id="{B54787A4-80BA-4FC0-A3E1-8F8A19C0D15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0732" cy="9097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Ссылка на слайд 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6400CEF-22EB-4A3E-BAC8-17A9D36520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7282" y="5314897"/>
                <a:ext cx="280732" cy="9097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58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4E798-FAC7-445A-B61B-81D8993A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4" descr="Пробирки со сплошной заливкой">
            <a:extLst>
              <a:ext uri="{FF2B5EF4-FFF2-40B4-BE49-F238E27FC236}">
                <a16:creationId xmlns:a16="http://schemas.microsoft.com/office/drawing/2014/main" id="{6137FB94-3B6A-4B1E-BE6C-D48FF05182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8248" y="113506"/>
            <a:ext cx="914400" cy="914400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1406F0E-3D32-4B95-BA65-9F89D6BF9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8413690" cy="5811838"/>
          </a:xfrm>
          <a:prstGeom prst="rect">
            <a:avLst/>
          </a:prstGeom>
        </p:spPr>
      </p:pic>
      <p:pic>
        <p:nvPicPr>
          <p:cNvPr id="12" name="Объект 4" descr="Ребенок пишет 100% на доске">
            <a:extLst>
              <a:ext uri="{FF2B5EF4-FFF2-40B4-BE49-F238E27FC236}">
                <a16:creationId xmlns:a16="http://schemas.microsoft.com/office/drawing/2014/main" id="{AD078471-9994-4E5C-937C-08AF06BBA1A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17" y="113506"/>
            <a:ext cx="1608083" cy="1325563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6" name="Ссылка на слайд 5">
                <a:extLst>
                  <a:ext uri="{FF2B5EF4-FFF2-40B4-BE49-F238E27FC236}">
                    <a16:creationId xmlns:a16="http://schemas.microsoft.com/office/drawing/2014/main" id="{BF971D47-9AF6-4388-80F7-E94089C7B20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2572043"/>
                  </p:ext>
                </p:extLst>
              </p:nvPr>
            </p:nvGraphicFramePr>
            <p:xfrm>
              <a:off x="11417282" y="5314897"/>
              <a:ext cx="280732" cy="909749"/>
            </p:xfrm>
            <a:graphic>
              <a:graphicData uri="http://schemas.microsoft.com/office/powerpoint/2016/slidezoom">
                <pslz:sldZm>
                  <pslz:sldZmObj sldId="259" cId="3769949673">
                    <pslz:zmPr id="{B54787A4-80BA-4FC0-A3E1-8F8A19C0D15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0732" cy="9097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Ссылка на слайд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BF971D47-9AF6-4388-80F7-E94089C7B2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7282" y="5314897"/>
                <a:ext cx="280732" cy="9097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742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61D1F-C597-4276-8E2D-F02601C1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6E6DD4C-E4EF-419E-B78E-8E583317B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12700" h="38100"/>
              <a:bevelB w="69850" h="69850" prst="divot"/>
            </a:sp3d>
          </a:bodyPr>
          <a:lstStyle/>
          <a:p>
            <a:pPr marL="0" indent="0" algn="ctr">
              <a:buNone/>
            </a:pPr>
            <a:r>
              <a:rPr lang="ru-RU" sz="8800" smtClean="0">
                <a:solidFill>
                  <a:schemeClr val="accent2">
                    <a:lumMod val="75000"/>
                  </a:schemeClr>
                </a:solidFill>
              </a:rPr>
              <a:t>Успеха </a:t>
            </a:r>
            <a:r>
              <a:rPr lang="ru-RU" sz="8800" dirty="0">
                <a:solidFill>
                  <a:schemeClr val="accent2">
                    <a:lumMod val="75000"/>
                  </a:schemeClr>
                </a:solidFill>
              </a:rPr>
              <a:t>на экзамене!</a:t>
            </a:r>
          </a:p>
          <a:p>
            <a:pPr marL="0" indent="0" algn="ctr">
              <a:buNone/>
            </a:pPr>
            <a:r>
              <a:rPr lang="ru-RU" sz="20000" dirty="0">
                <a:solidFill>
                  <a:srgbClr val="FF0000"/>
                </a:solidFill>
              </a:rPr>
              <a:t>5</a:t>
            </a:r>
            <a:r>
              <a:rPr lang="ru-RU" sz="20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81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C01DE-56F0-4BF9-A6ED-6F90D463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4D3B6-2E4E-4466-8FC7-0A5A34A4A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1825625"/>
            <a:ext cx="1102797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0" dirty="0"/>
              <a:t>  </a:t>
            </a:r>
            <a:r>
              <a:rPr lang="ru-RU" sz="30000" dirty="0">
                <a:solidFill>
                  <a:srgbClr val="C00000"/>
                </a:solidFill>
              </a:rPr>
              <a:t>Н</a:t>
            </a:r>
            <a:r>
              <a:rPr lang="ru-RU" sz="9600" b="1" dirty="0">
                <a:solidFill>
                  <a:srgbClr val="C00000"/>
                </a:solidFill>
              </a:rPr>
              <a:t>2</a:t>
            </a:r>
            <a:r>
              <a:rPr lang="en-US" sz="30000" dirty="0">
                <a:solidFill>
                  <a:srgbClr val="C00000"/>
                </a:solidFill>
              </a:rPr>
              <a:t>SO</a:t>
            </a:r>
            <a:r>
              <a:rPr lang="en-US" sz="9600" b="1" dirty="0">
                <a:solidFill>
                  <a:srgbClr val="C00000"/>
                </a:solidFill>
              </a:rPr>
              <a:t>4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07520-4430-4D3C-AD95-E77A0B62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59FDA5-AF40-4E46-AE99-A096158FE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1825625"/>
            <a:ext cx="109649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lang="en-US" sz="96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9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SO</a:t>
            </a:r>
            <a:r>
              <a:rPr lang="en-US" sz="96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en-US" sz="9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 = 2H</a:t>
            </a:r>
            <a:r>
              <a:rPr lang="en-US" sz="96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+</a:t>
            </a:r>
            <a:r>
              <a:rPr lang="en-US" sz="9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 + SO</a:t>
            </a:r>
            <a:r>
              <a:rPr lang="en-US" sz="96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en-US" sz="96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sz="96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-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1CCA9-2C4E-4D00-8312-F62BF673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C999CE-46A8-4FD3-BB6E-23664B637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1944"/>
            <a:ext cx="10515600" cy="6406055"/>
          </a:xfrm>
        </p:spPr>
      </p:pic>
    </p:spTree>
    <p:extLst>
      <p:ext uri="{BB962C8B-B14F-4D97-AF65-F5344CB8AC3E}">
        <p14:creationId xmlns:p14="http://schemas.microsoft.com/office/powerpoint/2010/main" val="29152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A61C8B-73DF-4CC1-AF48-0DAAE4B25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2" y="0"/>
            <a:ext cx="845031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52265-54A0-45A4-B789-6599BC5C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B51CBA-CD0F-410B-850D-E56D9764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035CE-155D-494F-906B-7CEF7B45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C53D8D-082E-4CD6-9A30-64C805924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20" y="178676"/>
            <a:ext cx="8534401" cy="6526924"/>
          </a:xfrm>
        </p:spPr>
      </p:pic>
    </p:spTree>
    <p:extLst>
      <p:ext uri="{BB962C8B-B14F-4D97-AF65-F5344CB8AC3E}">
        <p14:creationId xmlns:p14="http://schemas.microsoft.com/office/powerpoint/2010/main" val="28320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99EB1-3730-4F89-81C2-2D428F35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CBE8BB-6378-410F-B884-D06C3D0B8B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58" y="365124"/>
            <a:ext cx="6600497" cy="62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0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A3056-5ED9-4C7A-95CD-FCFB66A9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03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реакции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газообразные вещества.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F39C99B-DE7F-4D0C-9BAA-1014AD7AD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405325"/>
              </p:ext>
            </p:extLst>
          </p:nvPr>
        </p:nvGraphicFramePr>
        <p:xfrm>
          <a:off x="798786" y="830317"/>
          <a:ext cx="10594427" cy="592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029">
                  <a:extLst>
                    <a:ext uri="{9D8B030D-6E8A-4147-A177-3AD203B41FA5}">
                      <a16:colId xmlns:a16="http://schemas.microsoft.com/office/drawing/2014/main" val="270044733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9412028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84645690"/>
                    </a:ext>
                  </a:extLst>
                </a:gridCol>
              </a:tblGrid>
              <a:tr h="6132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Газ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Наблюдение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730236"/>
                  </a:ext>
                </a:extLst>
              </a:tr>
              <a:tr h="1444896">
                <a:tc>
                  <a:txBody>
                    <a:bodyPr/>
                    <a:lstStyle/>
                    <a:p>
                      <a:r>
                        <a:rPr lang="ru-RU" sz="2000" dirty="0"/>
                        <a:t>Кислород.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Внести в сосуд с кислородом тлеющую лучинку.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Лучинка вспыхнет.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087889"/>
                  </a:ext>
                </a:extLst>
              </a:tr>
              <a:tr h="638692">
                <a:tc>
                  <a:txBody>
                    <a:bodyPr/>
                    <a:lstStyle/>
                    <a:p>
                      <a:r>
                        <a:rPr lang="ru-RU" sz="2000" dirty="0"/>
                        <a:t>Водород.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Поджечь водород.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Сгорает с хлопком.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16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/>
                        <a:t>Углекислый газ.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1.Внести в сосуд с углекислым газом тлеющую лучинку.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2. Пропустить углекислый газ через известковую воду.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1.Лучинка гаснет.</a:t>
                      </a:r>
                    </a:p>
                    <a:p>
                      <a:endParaRPr lang="ru-RU" sz="2000" dirty="0"/>
                    </a:p>
                    <a:p>
                      <a:endParaRPr lang="en-US" sz="2000" dirty="0" smtClean="0"/>
                    </a:p>
                    <a:p>
                      <a:r>
                        <a:rPr lang="ru-RU" sz="2000" dirty="0" smtClean="0"/>
                        <a:t>2</a:t>
                      </a:r>
                      <a:r>
                        <a:rPr lang="ru-RU" sz="2000" dirty="0"/>
                        <a:t>. Известковая вода мутнеет.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168381"/>
                  </a:ext>
                </a:extLst>
              </a:tr>
              <a:tr h="775040">
                <a:tc>
                  <a:txBody>
                    <a:bodyPr/>
                    <a:lstStyle/>
                    <a:p>
                      <a:r>
                        <a:rPr lang="ru-RU" sz="2000" dirty="0"/>
                        <a:t>Аммиак.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Поднести к отверстию пробирки с аммиаком влажную индикаторную бумагу.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Индикатор показывает щелочную среду.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772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3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175</Words>
  <Application>Microsoft Office PowerPoint</Application>
  <PresentationFormat>Широкоэкранный</PresentationFormat>
  <Paragraphs>28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Среда водных растворов. Качественные реакции неорганических соединений.  17 задание.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Качественные реакции  на газообразные вещества.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Куряев павел</dc:creator>
  <cp:lastModifiedBy>Куряева Лариса Евгеньевна</cp:lastModifiedBy>
  <cp:revision>30</cp:revision>
  <dcterms:created xsi:type="dcterms:W3CDTF">2023-03-24T05:41:34Z</dcterms:created>
  <dcterms:modified xsi:type="dcterms:W3CDTF">2023-04-11T04:29:31Z</dcterms:modified>
</cp:coreProperties>
</file>