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F3135-9FFC-4F10-BE59-EAE3DBF1ED8C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45445-DCD4-454A-BD97-F15A7FE88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11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45445-DCD4-454A-BD97-F15A7FE881D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921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5664E9-863A-4D04-A062-0EC0EE58A700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256CB0-9033-43D5-9E89-131276A59F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44824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Начало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римской </a:t>
            </a:r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4005064"/>
            <a:ext cx="64807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Какие условия </a:t>
            </a:r>
            <a:r>
              <a:rPr lang="ru-RU" sz="2800" dirty="0"/>
              <a:t>благоприятствовали становлению и развитию римской цивилизации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4585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29" t="25000" r="21757" b="27242"/>
          <a:stretch/>
        </p:blipFill>
        <p:spPr bwMode="auto">
          <a:xfrm>
            <a:off x="395536" y="-20975"/>
            <a:ext cx="8432224" cy="687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36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evaa8\Desktop\Skhema_-_38_Nachalo_rimskoy_istorii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84" t="9026" r="5064" b="14843"/>
          <a:stretch/>
        </p:blipFill>
        <p:spPr bwMode="auto">
          <a:xfrm>
            <a:off x="107504" y="188640"/>
            <a:ext cx="903649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190738" y="5013176"/>
            <a:ext cx="1368152" cy="534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692696"/>
            <a:ext cx="1152128" cy="534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84440" y="3501008"/>
            <a:ext cx="927720" cy="40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7400" y="3284984"/>
            <a:ext cx="1872208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67629" y="2352177"/>
            <a:ext cx="1120595" cy="4287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24872" y="1340768"/>
            <a:ext cx="1063352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524872" y="1818021"/>
            <a:ext cx="1207368" cy="4588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747208" y="3448485"/>
            <a:ext cx="1145272" cy="458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255336" y="3501008"/>
            <a:ext cx="1196983" cy="381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5292080" y="-3733"/>
            <a:ext cx="1440160" cy="696429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336468" y="2804579"/>
            <a:ext cx="1440160" cy="696429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4968044" y="692696"/>
            <a:ext cx="368424" cy="838569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915077" y="1838751"/>
            <a:ext cx="377003" cy="110077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5773485" y="4211370"/>
            <a:ext cx="31189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Гаруспики-жрецы, гадавшие </a:t>
            </a:r>
          </a:p>
          <a:p>
            <a:r>
              <a:rPr lang="ru-RU" b="1" dirty="0"/>
              <a:t>н</a:t>
            </a:r>
            <a:r>
              <a:rPr lang="ru-RU" b="1" dirty="0" smtClean="0"/>
              <a:t>а внутренностях животных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93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24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433</TotalTime>
  <Words>25</Words>
  <Application>Microsoft Office PowerPoint</Application>
  <PresentationFormat>Экран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12</cp:revision>
  <dcterms:created xsi:type="dcterms:W3CDTF">2026-01-10T09:50:59Z</dcterms:created>
  <dcterms:modified xsi:type="dcterms:W3CDTF">2026-02-04T09:50:37Z</dcterms:modified>
</cp:coreProperties>
</file>