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689" autoAdjust="0"/>
  </p:normalViewPr>
  <p:slideViewPr>
    <p:cSldViewPr snapToGrid="0">
      <p:cViewPr>
        <p:scale>
          <a:sx n="78" d="100"/>
          <a:sy n="78" d="100"/>
        </p:scale>
        <p:origin x="-90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86E10-919F-4A57-8194-29DD64407915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7FD37-A459-4994-A582-635818E9EB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8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Минпросвещения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выпустило рекомендации по организации образовательного процесса во II полугодии 2020/21 учебного года в организациях, реализующих основные и дополнительные общеобразовательные программы, в условиях неблагоприятной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эпидситуации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D37-A459-4994-A582-635818E9EBD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232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 даны разъяснения по созданию условий для повышения мотивации участников образовательных отношений посредством реализации дополнительных программ различной направленности и организации внеурочной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D37-A459-4994-A582-635818E9EBD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33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D37-A459-4994-A582-635818E9EBD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7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5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15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89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70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06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16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49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6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12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69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00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9C12C-F325-448F-B1F5-289B92D02CD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91522-6CB5-40AC-A294-6C6A5F5B5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61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&#1087;&#1088;&#1080;&#1083;&#1086;&#1078;&#1077;&#1085;&#1080;&#1077;%20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&#1055;&#1088;&#1080;&#1083;&#1086;&#1078;&#1077;&#1085;&#1080;&#1077;%201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2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3,%204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6883" y="1763630"/>
            <a:ext cx="11317183" cy="2387600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РЕКОМЕНДАЦИИ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по особенностям организации образовательного процесса во втором полугодии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2020/21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учебного года в условиях профилактики и предотвращения распространения новой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коронавирусной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 инфекции в организациях, реализующих основные и дополнительные общеобразовательные программы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(письмо </a:t>
            </a:r>
            <a:r>
              <a:rPr lang="ru-RU" sz="2400" b="1" i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просвещения Российской Федерации от 25.01.2021 № ТВ-92/03 «О направлении </a:t>
            </a:r>
            <a:r>
              <a:rPr lang="ru-RU" sz="2400" b="1" i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рекомендаций)</a:t>
            </a:r>
            <a:endParaRPr lang="ru-RU" sz="2400" b="1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6947" y="139329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Общеобразовательным организациям, организациям дополнительного образования детей: </a:t>
            </a: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Обеспечить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основных и дополнительных общеобразовательных программ во втором полугодии 2020/21 учебного в полном объеме в штатном режиме с соблюдением санитарно-эпидемиологических требований в условиях профилактики и распространения новой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На основе анализа результатов всероссийских проверочных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деятельность по компенсации дефицитов знаний обучающихся, образовавшихся в связи с сокращением аудиторных форм организации образовательного процесса в первой половине 2020/21 учебного года. Данная деятельность должна выстраиваться с учетом необходимости достижения планируемых результатов освоения образовательной программы соответствующего уровня. При этом должны быть созданы условия, не допускающие превышения недельной образовательной нагрузки.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Обеспечить направленность деятельности общеобразовательных организаций, организаций дополнительного образования детей на поддержание высокого качества образования в особых условиях реализации образовательного процесса посредством: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уроков и дополнительных занятий по повторению и закреплению пройденного материала;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смешанного обучения (очного с применением дистанционных образовательных технологий и электронного обучения) при реализации программ по предметам только при сохранении ограничительных мероприятий;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в образовательном процессе элементов Цифровой образовательной среды (электронный дневник, электронный журнал, информационные порталы и другие информационные ресурсы).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1.4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Обеспечить проведение промежуточной аттестации обучающихся по общеобразовательным программам в соответствии с порядком ее проведения, утвержденным локальным актом общеобразовательной организации, по итогам ее освоения в 2020/21 учебном году по каждому учебному предмету обязательной части учебного плана с учетом скорректированного календарного учебного графика. </a:t>
            </a:r>
          </a:p>
          <a:p>
            <a:pPr marL="0" indent="0" algn="just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12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934" y="186830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Обеспечить качественную подготовку выпускников 9-х и 11-х классов к государственной итоговой аттестации, в том числе с использованием федеральных информационных ресурсов и федеральных телевизионных каналов, а также посредством специально организованных индивидуальных и групповых консультаций, дополнительных занятий, включая использование дистанционных образовательных технологий.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1.6. Предусмотреть обеспечение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педагогов по организации образовательного процесса в очной форме посредством: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выделения защищенного пространства для работы учителя в классе;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образовательного процесса волонтерами из числа студентов педагогических университетов в случае удаленной работы учителя (65+ или имеющего показания к самоизоляции) с классом (помощник – посредник учителя в классе).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 исполнительной власти субъектов Российской Федерации, осуществляющим государственное управление в сфере образования:</a:t>
            </a: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общеобразовательных организаций, методических служб, организаций дополнительного образования, педагогических университетов и других заинтересованных организаций в целях поддержания высокого качества образования в особых условиях реализации образовательного процесса.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регионального и заключительного этапов всероссийской олимпиады школьников в очной форме с соблюдением санитарно-эпидемиологических требований в условиях профилактики и распространения новой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инфекции, используя опыт проведения единого государственного экзамена в 2020 году, в тесном контакте с территориальными органами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проведение государственной итоговой аттестации по образовательным программам основного общего и среднего общего образования в соответствии с особенностями проведения и расписанием, утвержденными совместными приказами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требований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используя опыт проведения единого государственного экзамена в 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06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805" y="163079"/>
            <a:ext cx="1174964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2.6. Организовать работу по обеспечению психологического сопровождения обучающихся, а также педагогических работников и специалистов системы образования с целью сохранения физического и психического здоровья в условиях реализации образовательного процесса с использованием дистанционных образовательных технологий.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 дополнительного профессионального образования субъектов Российской Федерации (институтам повышения квалификации работников образования, институтам развития образования): 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Обеспечить адресное методическое сопровождение реализации основных и дополнительных общеобразовательных программ, реализуемых школами с низкими образовательными результатами (по результатам ВПР). 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Обеспечить методическое сопровождение деятельности педагогов по подготовке выпускников 9 и 11 классов к государственной итоговой аттестации, в том числе посредством использования ресурсов информационных сервисов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телевидения. 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Органам исполнительной власти субъектов Российской Федерации, осуществляющим государственное управление в сфере образования, организациям дополнительного профессионального образования субъектов Российской Федерации, общеобразовательным организациям, организациям дополнительного образования детей: 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4.1. Активизировать проведение информационно-разъяснительной работы со всеми участниками образовательных отношений (персонал, родители (законные представители), обучающиеся: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мерах сохранения здоровья, о мерах профилактики и снижения рисков распространения новой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инфекции;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возможных формах обучения, возможности реализации образовательных программ с использованием дистанционных образовательных технологий;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имеющихся информационных ресурсах в поддержку образовательного процесса.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811" y="2310304"/>
            <a:ext cx="11348258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Рекомендации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по созданию условий для повышения мотивации участников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образовательных отношений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посредством реализации дополнительных образовательных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программ различных направленностей и организации внеурочной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деятельности во втором полугодии 2020 - 2021 учебного года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39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440" y="207500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Рекомендации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по организации психолого-педагогического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сопровождения участников образовательных отношений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во втором полугодии 2020 - 2021 учебного года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18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717</Words>
  <Application>Microsoft Office PowerPoint</Application>
  <PresentationFormat>Произвольный</PresentationFormat>
  <Paragraphs>34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РЕКОМЕНДАЦИИ  по особенностям организации образовательного процесса во втором полугодии  2020/21 учебного года в условиях профилактики и предотвращения распространения новой коронавирусной инфекции в организациях, реализующих основные и дополнительные общеобразовательные программы   (письмо Министерства просвещения Российской Федерации от 25.01.2021 № ТВ-92/03 «О направлении рекомендаций)</vt:lpstr>
      <vt:lpstr>Презентация PowerPoint</vt:lpstr>
      <vt:lpstr>Презентация PowerPoint</vt:lpstr>
      <vt:lpstr>Презентация PowerPoint</vt:lpstr>
      <vt:lpstr>Рекомендации по созданию условий для повышения мотивации участников образовательных отношений посредством реализации дополнительных образовательных программ различных направленностей и организации внеурочной деятельности во втором полугодии 2020 - 2021 учебного года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РЕКОМЕНДАЦИИ  по особенностям организации образовательного процесса во втором полугодии 2020/21 учебного года в условиях профилактики и предотвращения распространения новой коронавирусной инфекции в организациях, реализующих основные и дополнительные общеобразовательные программы  (Письмо Министерства просвещения Российской Федерации от 25.01.2021 № ТВ-92/03 «О направлении рекомендаций)</dc:title>
  <dc:creator>home</dc:creator>
  <cp:lastModifiedBy>Лариса Хакимовна Раимбакиева</cp:lastModifiedBy>
  <cp:revision>11</cp:revision>
  <dcterms:created xsi:type="dcterms:W3CDTF">2021-03-10T15:52:09Z</dcterms:created>
  <dcterms:modified xsi:type="dcterms:W3CDTF">2021-03-11T09:44:06Z</dcterms:modified>
</cp:coreProperties>
</file>