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3"/>
  </p:notesMasterIdLst>
  <p:handoutMasterIdLst>
    <p:handoutMasterId r:id="rId14"/>
  </p:handoutMasterIdLst>
  <p:sldIdLst>
    <p:sldId id="370" r:id="rId2"/>
    <p:sldId id="514" r:id="rId3"/>
    <p:sldId id="494" r:id="rId4"/>
    <p:sldId id="519" r:id="rId5"/>
    <p:sldId id="520" r:id="rId6"/>
    <p:sldId id="521" r:id="rId7"/>
    <p:sldId id="522" r:id="rId8"/>
    <p:sldId id="523" r:id="rId9"/>
    <p:sldId id="524" r:id="rId10"/>
    <p:sldId id="525" r:id="rId11"/>
    <p:sldId id="512" r:id="rId12"/>
  </p:sldIdLst>
  <p:sldSz cx="18288000" cy="10287000"/>
  <p:notesSz cx="6858000" cy="9144000"/>
  <p:defaultTextStyle>
    <a:defPPr>
      <a:defRPr lang="en-US"/>
    </a:defPPr>
    <a:lvl1pPr algn="l" defTabSz="1370013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684213" indent="-227013" algn="l" defTabSz="1370013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370013" indent="-455613" algn="l" defTabSz="1370013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055813" indent="-684213" algn="l" defTabSz="1370013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741613" indent="-912813" algn="l" defTabSz="1370013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8242"/>
    <a:srgbClr val="92D050"/>
    <a:srgbClr val="4A76A8"/>
    <a:srgbClr val="4267B2"/>
    <a:srgbClr val="00B464"/>
    <a:srgbClr val="62994E"/>
    <a:srgbClr val="8FD7DF"/>
    <a:srgbClr val="BC5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8" autoAdjust="0"/>
    <p:restoredTop sz="96416" autoAdjust="0"/>
  </p:normalViewPr>
  <p:slideViewPr>
    <p:cSldViewPr snapToGrid="0">
      <p:cViewPr varScale="1">
        <p:scale>
          <a:sx n="50" d="100"/>
          <a:sy n="50" d="100"/>
        </p:scale>
        <p:origin x="702" y="36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188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1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37154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37154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84C92C-1F2A-499F-8BED-8741B9475295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37154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37154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22C8AF-3ABA-4B43-B9A3-12D4D72EB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84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37154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37154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1ABB96-55E4-4F96-91D0-4C6B466C2D80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37154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37154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2BED5B-FB20-4CB9-AA65-FA3B552B9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46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370013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684213" algn="l" defTabSz="1370013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1370013" algn="l" defTabSz="1370013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2055813" algn="l" defTabSz="1370013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2741613" algn="l" defTabSz="1370013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3428864" algn="l" defTabSz="1371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635" algn="l" defTabSz="1371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408" algn="l" defTabSz="1371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181" algn="l" defTabSz="1371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04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2612136" y="0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0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5224272" y="0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06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7836408" y="0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07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0448544" y="0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0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13060680" y="0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09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15672816" y="0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10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0" y="2571750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11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2612136" y="2571750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12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5224272" y="2571750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13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7836408" y="2571750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14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10448544" y="2571750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15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13060680" y="2571750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16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15672816" y="2571750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17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0" y="5141214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18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612136" y="5141214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19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5224272" y="5141214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20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7836408" y="5141214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21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10448544" y="5141214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22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13060680" y="5141214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23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15672816" y="5141214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24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0" y="7717536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25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2612136" y="7717536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26" name="Picture Placeholder 4"/>
          <p:cNvSpPr>
            <a:spLocks noGrp="1"/>
          </p:cNvSpPr>
          <p:nvPr>
            <p:ph type="pic" sz="quarter" idx="42"/>
          </p:nvPr>
        </p:nvSpPr>
        <p:spPr>
          <a:xfrm>
            <a:off x="5224272" y="7717536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27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7836408" y="7717536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28" name="Picture Placeholder 4"/>
          <p:cNvSpPr>
            <a:spLocks noGrp="1"/>
          </p:cNvSpPr>
          <p:nvPr>
            <p:ph type="pic" sz="quarter" idx="44"/>
          </p:nvPr>
        </p:nvSpPr>
        <p:spPr>
          <a:xfrm>
            <a:off x="10448544" y="7717536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29" name="Picture Placeholder 4"/>
          <p:cNvSpPr>
            <a:spLocks noGrp="1"/>
          </p:cNvSpPr>
          <p:nvPr>
            <p:ph type="pic" sz="quarter" idx="45"/>
          </p:nvPr>
        </p:nvSpPr>
        <p:spPr>
          <a:xfrm>
            <a:off x="13060680" y="7717536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30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15672816" y="7717536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4"/>
          <p:cNvSpPr/>
          <p:nvPr userDrawn="1"/>
        </p:nvSpPr>
        <p:spPr>
          <a:xfrm>
            <a:off x="0" y="9612313"/>
            <a:ext cx="18288000" cy="6746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2" name="Oval 33">
            <a:hlinkClick r:id="" action="ppaction://hlinkshowjump?jump=previousslide"/>
          </p:cNvPr>
          <p:cNvSpPr/>
          <p:nvPr userDrawn="1"/>
        </p:nvSpPr>
        <p:spPr>
          <a:xfrm>
            <a:off x="8372475" y="9790113"/>
            <a:ext cx="317500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3" name="Oval 36">
            <a:hlinkClick r:id="" action="ppaction://hlinkshowjump?jump=nextslide"/>
          </p:cNvPr>
          <p:cNvSpPr/>
          <p:nvPr userDrawn="1"/>
        </p:nvSpPr>
        <p:spPr>
          <a:xfrm>
            <a:off x="9590088" y="9790113"/>
            <a:ext cx="319087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4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3600" y="9894888"/>
            <a:ext cx="68263" cy="107950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15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788" y="9896475"/>
            <a:ext cx="68262" cy="104775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16" name="Oval 41">
            <a:hlinkClick r:id="" action="ppaction://hlinkshowjump?jump=previousslide"/>
          </p:cNvPr>
          <p:cNvSpPr/>
          <p:nvPr userDrawn="1"/>
        </p:nvSpPr>
        <p:spPr>
          <a:xfrm>
            <a:off x="8899525" y="9709150"/>
            <a:ext cx="481013" cy="4810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851900" y="9796463"/>
            <a:ext cx="584200" cy="304800"/>
          </a:xfrm>
          <a:prstGeom prst="rect">
            <a:avLst/>
          </a:prstGeom>
          <a:noFill/>
        </p:spPr>
        <p:txBody>
          <a:bodyPr lIns="0" tIns="68580" rIns="0" bIns="6858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7D1C203-9622-4D0E-A00D-23207BB5D429}" type="slidenum">
              <a:rPr lang="en-US" sz="1800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18" name="Group 1"/>
          <p:cNvGrpSpPr>
            <a:grpSpLocks/>
          </p:cNvGrpSpPr>
          <p:nvPr userDrawn="1"/>
        </p:nvGrpSpPr>
        <p:grpSpPr bwMode="auto">
          <a:xfrm>
            <a:off x="0" y="9561513"/>
            <a:ext cx="18302288" cy="53975"/>
            <a:chOff x="0" y="6374169"/>
            <a:chExt cx="12201486" cy="36576"/>
          </a:xfrm>
        </p:grpSpPr>
        <p:sp>
          <p:nvSpPr>
            <p:cNvPr id="19" name="Rectangle 31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0" name="Rectangle 13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1" name="Rectangle 14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2" name="Rectangle 15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grpSp>
        <p:nvGrpSpPr>
          <p:cNvPr id="23" name="Group 19"/>
          <p:cNvGrpSpPr>
            <a:grpSpLocks/>
          </p:cNvGrpSpPr>
          <p:nvPr userDrawn="1"/>
        </p:nvGrpSpPr>
        <p:grpSpPr bwMode="auto">
          <a:xfrm>
            <a:off x="0" y="1588"/>
            <a:ext cx="18302288" cy="53975"/>
            <a:chOff x="0" y="6374169"/>
            <a:chExt cx="12201486" cy="36576"/>
          </a:xfrm>
        </p:grpSpPr>
        <p:sp>
          <p:nvSpPr>
            <p:cNvPr id="24" name="Rectangle 20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5" name="Rectangle 21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8" name="Rectangle 22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9" name="Rectangle 23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0" y="55948"/>
            <a:ext cx="18288000" cy="7132320"/>
          </a:xfrm>
          <a:solidFill>
            <a:schemeClr val="tx2"/>
          </a:solidFill>
          <a:ln>
            <a:noFill/>
          </a:ln>
        </p:spPr>
        <p:txBody>
          <a:bodyPr rtlCol="0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1600200" y="1234440"/>
            <a:ext cx="15087600" cy="822960"/>
          </a:xfrm>
        </p:spPr>
        <p:txBody>
          <a:bodyPr lIns="0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bg1"/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0" name="Picture Placeholder 26"/>
          <p:cNvSpPr>
            <a:spLocks noGrp="1"/>
          </p:cNvSpPr>
          <p:nvPr>
            <p:ph type="pic" sz="quarter" idx="22"/>
          </p:nvPr>
        </p:nvSpPr>
        <p:spPr>
          <a:xfrm>
            <a:off x="6200655" y="2833554"/>
            <a:ext cx="5925380" cy="3355401"/>
          </a:xfrm>
          <a:solidFill>
            <a:schemeClr val="tx1"/>
          </a:solidFill>
          <a:ln>
            <a:noFill/>
          </a:ln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51" name="Picture Placeholder 26"/>
          <p:cNvSpPr>
            <a:spLocks noGrp="1"/>
          </p:cNvSpPr>
          <p:nvPr>
            <p:ph type="pic" sz="quarter" idx="19"/>
          </p:nvPr>
        </p:nvSpPr>
        <p:spPr>
          <a:xfrm>
            <a:off x="4729856" y="4527118"/>
            <a:ext cx="1792633" cy="2396678"/>
          </a:xfrm>
          <a:solidFill>
            <a:schemeClr val="tx1"/>
          </a:solidFill>
          <a:ln>
            <a:noFill/>
          </a:ln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52" name="Picture Placeholder 26"/>
          <p:cNvSpPr>
            <a:spLocks noGrp="1"/>
          </p:cNvSpPr>
          <p:nvPr>
            <p:ph type="pic" sz="quarter" idx="20"/>
          </p:nvPr>
        </p:nvSpPr>
        <p:spPr>
          <a:xfrm>
            <a:off x="3835875" y="5611413"/>
            <a:ext cx="828427" cy="1226020"/>
          </a:xfrm>
          <a:solidFill>
            <a:schemeClr val="tx1"/>
          </a:soli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53" name="Picture Placeholder 26"/>
          <p:cNvSpPr>
            <a:spLocks noGrp="1"/>
          </p:cNvSpPr>
          <p:nvPr>
            <p:ph type="pic" sz="quarter" idx="21"/>
          </p:nvPr>
        </p:nvSpPr>
        <p:spPr>
          <a:xfrm>
            <a:off x="10514835" y="4569082"/>
            <a:ext cx="3607560" cy="2262908"/>
          </a:xfrm>
          <a:solidFill>
            <a:schemeClr val="tx1"/>
          </a:solidFill>
          <a:ln>
            <a:noFill/>
          </a:ln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_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4"/>
          <p:cNvSpPr/>
          <p:nvPr userDrawn="1"/>
        </p:nvSpPr>
        <p:spPr>
          <a:xfrm>
            <a:off x="0" y="9612313"/>
            <a:ext cx="18288000" cy="6746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9" name="Oval 33">
            <a:hlinkClick r:id="" action="ppaction://hlinkshowjump?jump=previousslide"/>
          </p:cNvPr>
          <p:cNvSpPr/>
          <p:nvPr userDrawn="1"/>
        </p:nvSpPr>
        <p:spPr>
          <a:xfrm>
            <a:off x="8372475" y="9790113"/>
            <a:ext cx="317500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0" name="Oval 36">
            <a:hlinkClick r:id="" action="ppaction://hlinkshowjump?jump=nextslide"/>
          </p:cNvPr>
          <p:cNvSpPr/>
          <p:nvPr userDrawn="1"/>
        </p:nvSpPr>
        <p:spPr>
          <a:xfrm>
            <a:off x="9590088" y="9790113"/>
            <a:ext cx="319087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1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3600" y="9894888"/>
            <a:ext cx="68263" cy="107950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12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788" y="9896475"/>
            <a:ext cx="68262" cy="104775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13" name="Oval 41">
            <a:hlinkClick r:id="" action="ppaction://hlinkshowjump?jump=previousslide"/>
          </p:cNvPr>
          <p:cNvSpPr/>
          <p:nvPr userDrawn="1"/>
        </p:nvSpPr>
        <p:spPr>
          <a:xfrm>
            <a:off x="8899525" y="9709150"/>
            <a:ext cx="481013" cy="4810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851900" y="9796463"/>
            <a:ext cx="584200" cy="304800"/>
          </a:xfrm>
          <a:prstGeom prst="rect">
            <a:avLst/>
          </a:prstGeom>
          <a:noFill/>
        </p:spPr>
        <p:txBody>
          <a:bodyPr lIns="0" tIns="68580" rIns="0" bIns="6858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ADF315C-D0E6-4C97-9B76-621E1900823B}" type="slidenum">
              <a:rPr lang="en-US" sz="1800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15" name="Group 1"/>
          <p:cNvGrpSpPr>
            <a:grpSpLocks/>
          </p:cNvGrpSpPr>
          <p:nvPr userDrawn="1"/>
        </p:nvGrpSpPr>
        <p:grpSpPr bwMode="auto">
          <a:xfrm>
            <a:off x="0" y="9561513"/>
            <a:ext cx="18302288" cy="53975"/>
            <a:chOff x="0" y="6374169"/>
            <a:chExt cx="12201486" cy="36576"/>
          </a:xfrm>
        </p:grpSpPr>
        <p:sp>
          <p:nvSpPr>
            <p:cNvPr id="16" name="Rectangle 31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17" name="Rectangle 13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18" name="Rectangle 14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19" name="Rectangle 15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grpSp>
        <p:nvGrpSpPr>
          <p:cNvPr id="20" name="Group 19"/>
          <p:cNvGrpSpPr>
            <a:grpSpLocks/>
          </p:cNvGrpSpPr>
          <p:nvPr userDrawn="1"/>
        </p:nvGrpSpPr>
        <p:grpSpPr bwMode="auto">
          <a:xfrm>
            <a:off x="0" y="1588"/>
            <a:ext cx="18302288" cy="53975"/>
            <a:chOff x="0" y="6374169"/>
            <a:chExt cx="12201486" cy="36576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0" y="55948"/>
            <a:ext cx="18288000" cy="7132320"/>
          </a:xfrm>
          <a:solidFill>
            <a:schemeClr val="tx2"/>
          </a:solidFill>
          <a:ln>
            <a:noFill/>
          </a:ln>
        </p:spPr>
        <p:txBody>
          <a:bodyPr rtlCol="0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8851164" y="3120390"/>
            <a:ext cx="7836636" cy="822960"/>
          </a:xfrm>
        </p:spPr>
        <p:txBody>
          <a:bodyPr lIns="0">
            <a:noAutofit/>
          </a:bodyPr>
          <a:lstStyle>
            <a:lvl1pPr algn="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8851164" y="2571750"/>
            <a:ext cx="7836636" cy="548640"/>
          </a:xfrm>
        </p:spPr>
        <p:txBody>
          <a:bodyPr lIns="0" anchor="ctr">
            <a:noAutofit/>
          </a:bodyPr>
          <a:lstStyle>
            <a:lvl1pPr marL="0" indent="0" algn="r">
              <a:buNone/>
              <a:defRPr sz="2400" spc="450">
                <a:solidFill>
                  <a:schemeClr val="bg1"/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8" name="Picture Placeholder 26"/>
          <p:cNvSpPr>
            <a:spLocks noGrp="1"/>
          </p:cNvSpPr>
          <p:nvPr>
            <p:ph type="pic" sz="quarter" idx="19"/>
          </p:nvPr>
        </p:nvSpPr>
        <p:spPr>
          <a:xfrm>
            <a:off x="1909844" y="1690149"/>
            <a:ext cx="6556248" cy="3712464"/>
          </a:xfrm>
          <a:solidFill>
            <a:schemeClr val="tx1"/>
          </a:solidFill>
          <a:ln>
            <a:noFill/>
          </a:ln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0" y="1588"/>
            <a:ext cx="18302288" cy="53975"/>
            <a:chOff x="0" y="6374169"/>
            <a:chExt cx="12201486" cy="36576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0" y="55948"/>
            <a:ext cx="18288000" cy="10231051"/>
          </a:xfrm>
          <a:solidFill>
            <a:schemeClr val="tx2"/>
          </a:solidFill>
          <a:ln>
            <a:noFill/>
          </a:ln>
        </p:spPr>
        <p:txBody>
          <a:bodyPr rtlCol="0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1600200" y="1234440"/>
            <a:ext cx="15087600" cy="822960"/>
          </a:xfrm>
        </p:spPr>
        <p:txBody>
          <a:bodyPr lIns="0" rIns="0">
            <a:noAutofit/>
          </a:bodyPr>
          <a:lstStyle>
            <a:lvl1pPr algn="l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1600200" y="685800"/>
            <a:ext cx="15087600" cy="548640"/>
          </a:xfrm>
        </p:spPr>
        <p:txBody>
          <a:bodyPr lIns="0" rIns="0" anchor="ctr">
            <a:noAutofit/>
          </a:bodyPr>
          <a:lstStyle>
            <a:lvl1pPr marL="0" indent="0" algn="l">
              <a:buNone/>
              <a:defRPr sz="2400" spc="450">
                <a:solidFill>
                  <a:schemeClr val="bg1"/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31" name="Picture Placeholder 26"/>
          <p:cNvSpPr>
            <a:spLocks noGrp="1"/>
          </p:cNvSpPr>
          <p:nvPr>
            <p:ph type="pic" sz="quarter" idx="19"/>
          </p:nvPr>
        </p:nvSpPr>
        <p:spPr>
          <a:xfrm>
            <a:off x="1842924" y="5057958"/>
            <a:ext cx="5076935" cy="3184599"/>
          </a:xfrm>
          <a:solidFill>
            <a:schemeClr val="tx1"/>
          </a:solidFill>
          <a:ln>
            <a:noFill/>
          </a:ln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_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4"/>
          <p:cNvSpPr/>
          <p:nvPr userDrawn="1"/>
        </p:nvSpPr>
        <p:spPr>
          <a:xfrm>
            <a:off x="0" y="9612313"/>
            <a:ext cx="18288000" cy="6746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9" name="Oval 33">
            <a:hlinkClick r:id="" action="ppaction://hlinkshowjump?jump=previousslide"/>
          </p:cNvPr>
          <p:cNvSpPr/>
          <p:nvPr userDrawn="1"/>
        </p:nvSpPr>
        <p:spPr>
          <a:xfrm>
            <a:off x="8372475" y="9790113"/>
            <a:ext cx="317500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0" name="Oval 36">
            <a:hlinkClick r:id="" action="ppaction://hlinkshowjump?jump=nextslide"/>
          </p:cNvPr>
          <p:cNvSpPr/>
          <p:nvPr userDrawn="1"/>
        </p:nvSpPr>
        <p:spPr>
          <a:xfrm>
            <a:off x="9590088" y="9790113"/>
            <a:ext cx="319087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1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3600" y="9894888"/>
            <a:ext cx="68263" cy="107950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12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788" y="9896475"/>
            <a:ext cx="68262" cy="104775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13" name="Oval 41">
            <a:hlinkClick r:id="" action="ppaction://hlinkshowjump?jump=previousslide"/>
          </p:cNvPr>
          <p:cNvSpPr/>
          <p:nvPr userDrawn="1"/>
        </p:nvSpPr>
        <p:spPr>
          <a:xfrm>
            <a:off x="8899525" y="9709150"/>
            <a:ext cx="481013" cy="4810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851900" y="9796463"/>
            <a:ext cx="584200" cy="304800"/>
          </a:xfrm>
          <a:prstGeom prst="rect">
            <a:avLst/>
          </a:prstGeom>
          <a:noFill/>
        </p:spPr>
        <p:txBody>
          <a:bodyPr lIns="0" tIns="68580" rIns="0" bIns="6858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378865A-F21E-4972-90A0-94049A50F7A4}" type="slidenum">
              <a:rPr lang="en-US" sz="1800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15" name="Group 1"/>
          <p:cNvGrpSpPr>
            <a:grpSpLocks/>
          </p:cNvGrpSpPr>
          <p:nvPr userDrawn="1"/>
        </p:nvGrpSpPr>
        <p:grpSpPr bwMode="auto">
          <a:xfrm>
            <a:off x="0" y="9561513"/>
            <a:ext cx="18302288" cy="53975"/>
            <a:chOff x="0" y="6374169"/>
            <a:chExt cx="12201486" cy="36576"/>
          </a:xfrm>
        </p:grpSpPr>
        <p:sp>
          <p:nvSpPr>
            <p:cNvPr id="16" name="Rectangle 31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17" name="Rectangle 13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18" name="Rectangle 14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19" name="Rectangle 15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grpSp>
        <p:nvGrpSpPr>
          <p:cNvPr id="20" name="Group 19"/>
          <p:cNvGrpSpPr>
            <a:grpSpLocks/>
          </p:cNvGrpSpPr>
          <p:nvPr userDrawn="1"/>
        </p:nvGrpSpPr>
        <p:grpSpPr bwMode="auto">
          <a:xfrm>
            <a:off x="0" y="1588"/>
            <a:ext cx="18302288" cy="53975"/>
            <a:chOff x="0" y="6374169"/>
            <a:chExt cx="12201486" cy="36576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0" y="55948"/>
            <a:ext cx="18288000" cy="7132320"/>
          </a:xfrm>
          <a:solidFill>
            <a:schemeClr val="tx2"/>
          </a:solidFill>
          <a:ln>
            <a:noFill/>
          </a:ln>
        </p:spPr>
        <p:txBody>
          <a:bodyPr rtlCol="0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5539668" y="3120390"/>
            <a:ext cx="11148132" cy="822960"/>
          </a:xfrm>
        </p:spPr>
        <p:txBody>
          <a:bodyPr lIns="0">
            <a:noAutofit/>
          </a:bodyPr>
          <a:lstStyle>
            <a:lvl1pPr algn="l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5539668" y="2571750"/>
            <a:ext cx="11148132" cy="548640"/>
          </a:xfrm>
        </p:spPr>
        <p:txBody>
          <a:bodyPr lIns="0" anchor="ctr">
            <a:noAutofit/>
          </a:bodyPr>
          <a:lstStyle>
            <a:lvl1pPr marL="0" indent="0" algn="l">
              <a:buNone/>
              <a:defRPr sz="2400" spc="450">
                <a:solidFill>
                  <a:schemeClr val="bg1"/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8" name="Picture Placeholder 26"/>
          <p:cNvSpPr>
            <a:spLocks noGrp="1"/>
          </p:cNvSpPr>
          <p:nvPr>
            <p:ph type="pic" sz="quarter" idx="19"/>
          </p:nvPr>
        </p:nvSpPr>
        <p:spPr>
          <a:xfrm>
            <a:off x="1890047" y="2977693"/>
            <a:ext cx="3029398" cy="4515926"/>
          </a:xfrm>
          <a:solidFill>
            <a:schemeClr val="tx1"/>
          </a:solidFill>
          <a:ln>
            <a:noFill/>
          </a:ln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_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4"/>
          <p:cNvSpPr/>
          <p:nvPr userDrawn="1"/>
        </p:nvSpPr>
        <p:spPr>
          <a:xfrm>
            <a:off x="0" y="9612313"/>
            <a:ext cx="18288000" cy="6746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9" name="Oval 33">
            <a:hlinkClick r:id="" action="ppaction://hlinkshowjump?jump=previousslide"/>
          </p:cNvPr>
          <p:cNvSpPr/>
          <p:nvPr userDrawn="1"/>
        </p:nvSpPr>
        <p:spPr>
          <a:xfrm>
            <a:off x="8372475" y="9790113"/>
            <a:ext cx="317500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0" name="Oval 36">
            <a:hlinkClick r:id="" action="ppaction://hlinkshowjump?jump=nextslide"/>
          </p:cNvPr>
          <p:cNvSpPr/>
          <p:nvPr userDrawn="1"/>
        </p:nvSpPr>
        <p:spPr>
          <a:xfrm>
            <a:off x="9590088" y="9790113"/>
            <a:ext cx="319087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1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3600" y="9894888"/>
            <a:ext cx="68263" cy="107950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12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788" y="9896475"/>
            <a:ext cx="68262" cy="104775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13" name="Oval 41">
            <a:hlinkClick r:id="" action="ppaction://hlinkshowjump?jump=previousslide"/>
          </p:cNvPr>
          <p:cNvSpPr/>
          <p:nvPr userDrawn="1"/>
        </p:nvSpPr>
        <p:spPr>
          <a:xfrm>
            <a:off x="8899525" y="9709150"/>
            <a:ext cx="481013" cy="4810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851900" y="9796463"/>
            <a:ext cx="584200" cy="304800"/>
          </a:xfrm>
          <a:prstGeom prst="rect">
            <a:avLst/>
          </a:prstGeom>
          <a:noFill/>
        </p:spPr>
        <p:txBody>
          <a:bodyPr lIns="0" tIns="68580" rIns="0" bIns="6858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D30AE98-FB75-455D-A301-983F7A53C52B}" type="slidenum">
              <a:rPr lang="en-US" sz="1800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15" name="Group 1"/>
          <p:cNvGrpSpPr>
            <a:grpSpLocks/>
          </p:cNvGrpSpPr>
          <p:nvPr userDrawn="1"/>
        </p:nvGrpSpPr>
        <p:grpSpPr bwMode="auto">
          <a:xfrm>
            <a:off x="0" y="9561513"/>
            <a:ext cx="18302288" cy="53975"/>
            <a:chOff x="0" y="6374169"/>
            <a:chExt cx="12201486" cy="36576"/>
          </a:xfrm>
        </p:grpSpPr>
        <p:sp>
          <p:nvSpPr>
            <p:cNvPr id="16" name="Rectangle 31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17" name="Rectangle 13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18" name="Rectangle 14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19" name="Rectangle 15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grpSp>
        <p:nvGrpSpPr>
          <p:cNvPr id="20" name="Group 19"/>
          <p:cNvGrpSpPr>
            <a:grpSpLocks/>
          </p:cNvGrpSpPr>
          <p:nvPr userDrawn="1"/>
        </p:nvGrpSpPr>
        <p:grpSpPr bwMode="auto">
          <a:xfrm>
            <a:off x="0" y="1588"/>
            <a:ext cx="18302288" cy="53975"/>
            <a:chOff x="0" y="6374169"/>
            <a:chExt cx="12201486" cy="36576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0" y="55948"/>
            <a:ext cx="18288000" cy="7132320"/>
          </a:xfrm>
          <a:solidFill>
            <a:schemeClr val="tx2"/>
          </a:solidFill>
          <a:ln>
            <a:noFill/>
          </a:ln>
        </p:spPr>
        <p:txBody>
          <a:bodyPr rtlCol="0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8851164" y="3120390"/>
            <a:ext cx="7836636" cy="822960"/>
          </a:xfrm>
        </p:spPr>
        <p:txBody>
          <a:bodyPr lIns="0">
            <a:noAutofit/>
          </a:bodyPr>
          <a:lstStyle>
            <a:lvl1pPr algn="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8851164" y="2571750"/>
            <a:ext cx="7836636" cy="548640"/>
          </a:xfrm>
        </p:spPr>
        <p:txBody>
          <a:bodyPr lIns="0" anchor="ctr">
            <a:noAutofit/>
          </a:bodyPr>
          <a:lstStyle>
            <a:lvl1pPr marL="0" indent="0" algn="r">
              <a:buNone/>
              <a:defRPr sz="2400" spc="450">
                <a:solidFill>
                  <a:schemeClr val="bg1"/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8" name="Picture Placeholder 26"/>
          <p:cNvSpPr>
            <a:spLocks noGrp="1"/>
          </p:cNvSpPr>
          <p:nvPr>
            <p:ph type="pic" sz="quarter" idx="19"/>
          </p:nvPr>
        </p:nvSpPr>
        <p:spPr>
          <a:xfrm>
            <a:off x="2131402" y="2388242"/>
            <a:ext cx="4279783" cy="4800026"/>
          </a:xfrm>
          <a:solidFill>
            <a:schemeClr val="tx1"/>
          </a:solidFill>
          <a:ln>
            <a:noFill/>
          </a:ln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_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4"/>
          <p:cNvSpPr/>
          <p:nvPr userDrawn="1"/>
        </p:nvSpPr>
        <p:spPr>
          <a:xfrm>
            <a:off x="0" y="9612313"/>
            <a:ext cx="18288000" cy="6746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9" name="Oval 33">
            <a:hlinkClick r:id="" action="ppaction://hlinkshowjump?jump=previousslide"/>
          </p:cNvPr>
          <p:cNvSpPr/>
          <p:nvPr userDrawn="1"/>
        </p:nvSpPr>
        <p:spPr>
          <a:xfrm>
            <a:off x="8372475" y="9790113"/>
            <a:ext cx="317500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0" name="Oval 36">
            <a:hlinkClick r:id="" action="ppaction://hlinkshowjump?jump=nextslide"/>
          </p:cNvPr>
          <p:cNvSpPr/>
          <p:nvPr userDrawn="1"/>
        </p:nvSpPr>
        <p:spPr>
          <a:xfrm>
            <a:off x="9590088" y="9790113"/>
            <a:ext cx="319087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1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3600" y="9894888"/>
            <a:ext cx="68263" cy="107950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12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788" y="9896475"/>
            <a:ext cx="68262" cy="104775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13" name="Oval 41">
            <a:hlinkClick r:id="" action="ppaction://hlinkshowjump?jump=previousslide"/>
          </p:cNvPr>
          <p:cNvSpPr/>
          <p:nvPr userDrawn="1"/>
        </p:nvSpPr>
        <p:spPr>
          <a:xfrm>
            <a:off x="8899525" y="9709150"/>
            <a:ext cx="481013" cy="4810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851900" y="9796463"/>
            <a:ext cx="584200" cy="304800"/>
          </a:xfrm>
          <a:prstGeom prst="rect">
            <a:avLst/>
          </a:prstGeom>
          <a:noFill/>
        </p:spPr>
        <p:txBody>
          <a:bodyPr lIns="0" tIns="68580" rIns="0" bIns="6858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872E819-5DD9-4702-9CDA-F7BACE93F4B3}" type="slidenum">
              <a:rPr lang="en-US" sz="1800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15" name="Group 1"/>
          <p:cNvGrpSpPr>
            <a:grpSpLocks/>
          </p:cNvGrpSpPr>
          <p:nvPr userDrawn="1"/>
        </p:nvGrpSpPr>
        <p:grpSpPr bwMode="auto">
          <a:xfrm>
            <a:off x="0" y="9561513"/>
            <a:ext cx="18302288" cy="53975"/>
            <a:chOff x="0" y="6374169"/>
            <a:chExt cx="12201486" cy="36576"/>
          </a:xfrm>
        </p:grpSpPr>
        <p:sp>
          <p:nvSpPr>
            <p:cNvPr id="16" name="Rectangle 31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17" name="Rectangle 13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18" name="Rectangle 14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19" name="Rectangle 15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grpSp>
        <p:nvGrpSpPr>
          <p:cNvPr id="20" name="Group 19"/>
          <p:cNvGrpSpPr>
            <a:grpSpLocks/>
          </p:cNvGrpSpPr>
          <p:nvPr userDrawn="1"/>
        </p:nvGrpSpPr>
        <p:grpSpPr bwMode="auto">
          <a:xfrm>
            <a:off x="0" y="1588"/>
            <a:ext cx="18302288" cy="53975"/>
            <a:chOff x="0" y="6374169"/>
            <a:chExt cx="12201486" cy="36576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-5858" y="2571750"/>
            <a:ext cx="18288000" cy="6989504"/>
          </a:xfrm>
          <a:solidFill>
            <a:schemeClr val="tx2"/>
          </a:solidFill>
          <a:ln>
            <a:noFill/>
          </a:ln>
        </p:spPr>
        <p:txBody>
          <a:bodyPr rtlCol="0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1600200" y="1234440"/>
            <a:ext cx="15087600" cy="822960"/>
          </a:xfrm>
        </p:spPr>
        <p:txBody>
          <a:bodyPr lIns="0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8" name="Picture Placeholder 26"/>
          <p:cNvSpPr>
            <a:spLocks noGrp="1"/>
          </p:cNvSpPr>
          <p:nvPr>
            <p:ph type="pic" sz="quarter" idx="19"/>
          </p:nvPr>
        </p:nvSpPr>
        <p:spPr>
          <a:xfrm>
            <a:off x="1600200" y="3973057"/>
            <a:ext cx="7112912" cy="4770893"/>
          </a:xfrm>
          <a:prstGeom prst="round2SameRect">
            <a:avLst>
              <a:gd name="adj1" fmla="val 0"/>
              <a:gd name="adj2" fmla="val 2178"/>
            </a:avLst>
          </a:prstGeom>
          <a:solidFill>
            <a:schemeClr val="bg1"/>
          </a:solidFill>
          <a:ln>
            <a:noFill/>
          </a:ln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_3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6"/>
          <p:cNvSpPr/>
          <p:nvPr userDrawn="1"/>
        </p:nvSpPr>
        <p:spPr>
          <a:xfrm>
            <a:off x="0" y="9612313"/>
            <a:ext cx="18288000" cy="6746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9" name="Oval 54">
            <a:hlinkClick r:id="" action="ppaction://hlinkshowjump?jump=previousslide"/>
          </p:cNvPr>
          <p:cNvSpPr/>
          <p:nvPr userDrawn="1"/>
        </p:nvSpPr>
        <p:spPr>
          <a:xfrm>
            <a:off x="8372475" y="9790113"/>
            <a:ext cx="317500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20" name="Oval 55">
            <a:hlinkClick r:id="" action="ppaction://hlinkshowjump?jump=nextslide"/>
          </p:cNvPr>
          <p:cNvSpPr/>
          <p:nvPr userDrawn="1"/>
        </p:nvSpPr>
        <p:spPr>
          <a:xfrm>
            <a:off x="9590088" y="9790113"/>
            <a:ext cx="319087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21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3600" y="9894888"/>
            <a:ext cx="68263" cy="107950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22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788" y="9896475"/>
            <a:ext cx="68262" cy="104775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23" name="Oval 59">
            <a:hlinkClick r:id="" action="ppaction://hlinkshowjump?jump=previousslide"/>
          </p:cNvPr>
          <p:cNvSpPr/>
          <p:nvPr userDrawn="1"/>
        </p:nvSpPr>
        <p:spPr>
          <a:xfrm>
            <a:off x="8899525" y="9709150"/>
            <a:ext cx="481013" cy="4810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8851900" y="9796463"/>
            <a:ext cx="584200" cy="304800"/>
          </a:xfrm>
          <a:prstGeom prst="rect">
            <a:avLst/>
          </a:prstGeom>
          <a:noFill/>
        </p:spPr>
        <p:txBody>
          <a:bodyPr lIns="0" tIns="68580" rIns="0" bIns="6858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632629B-E7C6-4351-8923-8E354EF89E27}" type="slidenum">
              <a:rPr lang="en-US" sz="1800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5" name="Group 61"/>
          <p:cNvGrpSpPr>
            <a:grpSpLocks/>
          </p:cNvGrpSpPr>
          <p:nvPr userDrawn="1"/>
        </p:nvGrpSpPr>
        <p:grpSpPr bwMode="auto">
          <a:xfrm>
            <a:off x="0" y="9561513"/>
            <a:ext cx="18302288" cy="53975"/>
            <a:chOff x="0" y="6374169"/>
            <a:chExt cx="12201486" cy="36576"/>
          </a:xfrm>
        </p:grpSpPr>
        <p:sp>
          <p:nvSpPr>
            <p:cNvPr id="26" name="Rectangle 62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7" name="Rectangle 63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8" name="Rectangle 64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9" name="Rectangle 65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grpSp>
        <p:nvGrpSpPr>
          <p:cNvPr id="30" name="Group 66"/>
          <p:cNvGrpSpPr>
            <a:grpSpLocks/>
          </p:cNvGrpSpPr>
          <p:nvPr userDrawn="1"/>
        </p:nvGrpSpPr>
        <p:grpSpPr bwMode="auto">
          <a:xfrm>
            <a:off x="0" y="1588"/>
            <a:ext cx="18302288" cy="53975"/>
            <a:chOff x="0" y="6374169"/>
            <a:chExt cx="12201486" cy="36576"/>
          </a:xfrm>
        </p:grpSpPr>
        <p:sp>
          <p:nvSpPr>
            <p:cNvPr id="33" name="Rectangle 67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4" name="Rectangle 68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5" name="Rectangle 69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6" name="Rectangle 70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3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555276" y="2846070"/>
            <a:ext cx="3108960" cy="3108960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32" name="Text Placeholder 48"/>
          <p:cNvSpPr>
            <a:spLocks noGrp="1"/>
          </p:cNvSpPr>
          <p:nvPr>
            <p:ph type="body" sz="quarter" idx="26"/>
          </p:nvPr>
        </p:nvSpPr>
        <p:spPr>
          <a:xfrm>
            <a:off x="2280957" y="6869430"/>
            <a:ext cx="3657600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2" name="Text Placeholder 48"/>
          <p:cNvSpPr>
            <a:spLocks noGrp="1"/>
          </p:cNvSpPr>
          <p:nvPr>
            <p:ph type="body" sz="quarter" idx="33"/>
          </p:nvPr>
        </p:nvSpPr>
        <p:spPr>
          <a:xfrm>
            <a:off x="2280957" y="7216902"/>
            <a:ext cx="3657600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0" name="Title 1"/>
          <p:cNvSpPr>
            <a:spLocks noGrp="1"/>
          </p:cNvSpPr>
          <p:nvPr>
            <p:ph type="ctrTitle"/>
          </p:nvPr>
        </p:nvSpPr>
        <p:spPr>
          <a:xfrm>
            <a:off x="1600200" y="1234440"/>
            <a:ext cx="15087600" cy="822960"/>
          </a:xfrm>
        </p:spPr>
        <p:txBody>
          <a:bodyPr lIns="0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5" name="Subtitle 2"/>
          <p:cNvSpPr>
            <a:spLocks noGrp="1"/>
          </p:cNvSpPr>
          <p:nvPr>
            <p:ph type="subTitle" idx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0" name="Text Placeholder 48"/>
          <p:cNvSpPr>
            <a:spLocks noGrp="1"/>
          </p:cNvSpPr>
          <p:nvPr>
            <p:ph type="body" sz="quarter" idx="45"/>
          </p:nvPr>
        </p:nvSpPr>
        <p:spPr>
          <a:xfrm>
            <a:off x="7314302" y="6854826"/>
            <a:ext cx="3657600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1" name="Text Placeholder 48"/>
          <p:cNvSpPr>
            <a:spLocks noGrp="1"/>
          </p:cNvSpPr>
          <p:nvPr>
            <p:ph type="body" sz="quarter" idx="46"/>
          </p:nvPr>
        </p:nvSpPr>
        <p:spPr>
          <a:xfrm>
            <a:off x="7314302" y="7202298"/>
            <a:ext cx="3657600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4" name="Text Placeholder 48"/>
          <p:cNvSpPr>
            <a:spLocks noGrp="1"/>
          </p:cNvSpPr>
          <p:nvPr>
            <p:ph type="body" sz="quarter" idx="51"/>
          </p:nvPr>
        </p:nvSpPr>
        <p:spPr>
          <a:xfrm>
            <a:off x="12349444" y="6854826"/>
            <a:ext cx="3657600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5" name="Text Placeholder 48"/>
          <p:cNvSpPr>
            <a:spLocks noGrp="1"/>
          </p:cNvSpPr>
          <p:nvPr>
            <p:ph type="body" sz="quarter" idx="52"/>
          </p:nvPr>
        </p:nvSpPr>
        <p:spPr>
          <a:xfrm>
            <a:off x="12349444" y="7202298"/>
            <a:ext cx="3657600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8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7588623" y="2846070"/>
            <a:ext cx="3108960" cy="3108960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12623763" y="2846070"/>
            <a:ext cx="3108960" cy="3108960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50" name="Text Placeholder 48"/>
          <p:cNvSpPr>
            <a:spLocks noGrp="1"/>
          </p:cNvSpPr>
          <p:nvPr>
            <p:ph type="body" sz="quarter" idx="14"/>
          </p:nvPr>
        </p:nvSpPr>
        <p:spPr>
          <a:xfrm>
            <a:off x="2280955" y="7954874"/>
            <a:ext cx="3657598" cy="783420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1" name="Text Placeholder 48"/>
          <p:cNvSpPr>
            <a:spLocks noGrp="1"/>
          </p:cNvSpPr>
          <p:nvPr>
            <p:ph type="body" sz="quarter" idx="60"/>
          </p:nvPr>
        </p:nvSpPr>
        <p:spPr>
          <a:xfrm>
            <a:off x="7313938" y="7954874"/>
            <a:ext cx="3653197" cy="783419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2" name="Text Placeholder 48"/>
          <p:cNvSpPr>
            <a:spLocks noGrp="1"/>
          </p:cNvSpPr>
          <p:nvPr>
            <p:ph type="body" sz="quarter" idx="61"/>
          </p:nvPr>
        </p:nvSpPr>
        <p:spPr>
          <a:xfrm>
            <a:off x="12353846" y="7954874"/>
            <a:ext cx="3653197" cy="783420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_4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6"/>
          <p:cNvSpPr/>
          <p:nvPr userDrawn="1"/>
        </p:nvSpPr>
        <p:spPr>
          <a:xfrm>
            <a:off x="0" y="9612313"/>
            <a:ext cx="18288000" cy="6746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23" name="Oval 54">
            <a:hlinkClick r:id="" action="ppaction://hlinkshowjump?jump=previousslide"/>
          </p:cNvPr>
          <p:cNvSpPr/>
          <p:nvPr userDrawn="1"/>
        </p:nvSpPr>
        <p:spPr>
          <a:xfrm>
            <a:off x="8372475" y="9790113"/>
            <a:ext cx="317500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24" name="Oval 55">
            <a:hlinkClick r:id="" action="ppaction://hlinkshowjump?jump=nextslide"/>
          </p:cNvPr>
          <p:cNvSpPr/>
          <p:nvPr userDrawn="1"/>
        </p:nvSpPr>
        <p:spPr>
          <a:xfrm>
            <a:off x="9590088" y="9790113"/>
            <a:ext cx="319087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25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3600" y="9894888"/>
            <a:ext cx="68263" cy="107950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26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788" y="9896475"/>
            <a:ext cx="68262" cy="104775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27" name="Oval 59">
            <a:hlinkClick r:id="" action="ppaction://hlinkshowjump?jump=previousslide"/>
          </p:cNvPr>
          <p:cNvSpPr/>
          <p:nvPr userDrawn="1"/>
        </p:nvSpPr>
        <p:spPr>
          <a:xfrm>
            <a:off x="8899525" y="9709150"/>
            <a:ext cx="481013" cy="4810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851900" y="9796463"/>
            <a:ext cx="584200" cy="304800"/>
          </a:xfrm>
          <a:prstGeom prst="rect">
            <a:avLst/>
          </a:prstGeom>
          <a:noFill/>
        </p:spPr>
        <p:txBody>
          <a:bodyPr lIns="0" tIns="68580" rIns="0" bIns="6858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71F112F-FC61-4098-A1B3-A46F179BE599}" type="slidenum">
              <a:rPr lang="en-US" sz="1800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9" name="Group 61"/>
          <p:cNvGrpSpPr>
            <a:grpSpLocks/>
          </p:cNvGrpSpPr>
          <p:nvPr userDrawn="1"/>
        </p:nvGrpSpPr>
        <p:grpSpPr bwMode="auto">
          <a:xfrm>
            <a:off x="0" y="9561513"/>
            <a:ext cx="18302288" cy="53975"/>
            <a:chOff x="0" y="6374169"/>
            <a:chExt cx="12201486" cy="36576"/>
          </a:xfrm>
        </p:grpSpPr>
        <p:sp>
          <p:nvSpPr>
            <p:cNvPr id="30" name="Rectangle 62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3" name="Rectangle 63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4" name="Rectangle 64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5" name="Rectangle 65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grpSp>
        <p:nvGrpSpPr>
          <p:cNvPr id="36" name="Group 66"/>
          <p:cNvGrpSpPr>
            <a:grpSpLocks/>
          </p:cNvGrpSpPr>
          <p:nvPr userDrawn="1"/>
        </p:nvGrpSpPr>
        <p:grpSpPr bwMode="auto">
          <a:xfrm>
            <a:off x="0" y="1588"/>
            <a:ext cx="18302288" cy="53975"/>
            <a:chOff x="0" y="6374169"/>
            <a:chExt cx="12201486" cy="36576"/>
          </a:xfrm>
        </p:grpSpPr>
        <p:sp>
          <p:nvSpPr>
            <p:cNvPr id="37" name="Rectangle 67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8" name="Rectangle 68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9" name="Rectangle 69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46" name="Rectangle 70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3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874521" y="2846070"/>
            <a:ext cx="3108960" cy="3108960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32" name="Text Placeholder 48"/>
          <p:cNvSpPr>
            <a:spLocks noGrp="1"/>
          </p:cNvSpPr>
          <p:nvPr>
            <p:ph type="body" sz="quarter" idx="26"/>
          </p:nvPr>
        </p:nvSpPr>
        <p:spPr>
          <a:xfrm>
            <a:off x="1770745" y="6869430"/>
            <a:ext cx="3316514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2" name="Text Placeholder 48"/>
          <p:cNvSpPr>
            <a:spLocks noGrp="1"/>
          </p:cNvSpPr>
          <p:nvPr>
            <p:ph type="body" sz="quarter" idx="33"/>
          </p:nvPr>
        </p:nvSpPr>
        <p:spPr>
          <a:xfrm>
            <a:off x="1770745" y="7215857"/>
            <a:ext cx="3316514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0" name="Title 1"/>
          <p:cNvSpPr>
            <a:spLocks noGrp="1"/>
          </p:cNvSpPr>
          <p:nvPr>
            <p:ph type="ctrTitle"/>
          </p:nvPr>
        </p:nvSpPr>
        <p:spPr>
          <a:xfrm>
            <a:off x="1600200" y="1234440"/>
            <a:ext cx="15087600" cy="822960"/>
          </a:xfrm>
        </p:spPr>
        <p:txBody>
          <a:bodyPr lIns="0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5" name="Subtitle 2"/>
          <p:cNvSpPr>
            <a:spLocks noGrp="1"/>
          </p:cNvSpPr>
          <p:nvPr>
            <p:ph type="subTitle" idx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0" name="Text Placeholder 48"/>
          <p:cNvSpPr>
            <a:spLocks noGrp="1"/>
          </p:cNvSpPr>
          <p:nvPr>
            <p:ph type="body" sz="quarter" idx="45"/>
          </p:nvPr>
        </p:nvSpPr>
        <p:spPr>
          <a:xfrm>
            <a:off x="5580744" y="6854826"/>
            <a:ext cx="3316514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1" name="Text Placeholder 48"/>
          <p:cNvSpPr>
            <a:spLocks noGrp="1"/>
          </p:cNvSpPr>
          <p:nvPr>
            <p:ph type="body" sz="quarter" idx="46"/>
          </p:nvPr>
        </p:nvSpPr>
        <p:spPr>
          <a:xfrm>
            <a:off x="5580744" y="7201253"/>
            <a:ext cx="3316514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4" name="Text Placeholder 48"/>
          <p:cNvSpPr>
            <a:spLocks noGrp="1"/>
          </p:cNvSpPr>
          <p:nvPr>
            <p:ph type="body" sz="quarter" idx="51"/>
          </p:nvPr>
        </p:nvSpPr>
        <p:spPr>
          <a:xfrm>
            <a:off x="9390743" y="6854826"/>
            <a:ext cx="3316514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5" name="Text Placeholder 48"/>
          <p:cNvSpPr>
            <a:spLocks noGrp="1"/>
          </p:cNvSpPr>
          <p:nvPr>
            <p:ph type="body" sz="quarter" idx="52"/>
          </p:nvPr>
        </p:nvSpPr>
        <p:spPr>
          <a:xfrm>
            <a:off x="9390743" y="7201253"/>
            <a:ext cx="3316514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8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5684520" y="2846070"/>
            <a:ext cx="3108960" cy="3108960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494519" y="2846070"/>
            <a:ext cx="3108960" cy="3108960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50" name="Text Placeholder 48"/>
          <p:cNvSpPr>
            <a:spLocks noGrp="1"/>
          </p:cNvSpPr>
          <p:nvPr>
            <p:ph type="body" sz="quarter" idx="14"/>
          </p:nvPr>
        </p:nvSpPr>
        <p:spPr>
          <a:xfrm>
            <a:off x="1770743" y="7954874"/>
            <a:ext cx="3316512" cy="783420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1" name="Text Placeholder 48"/>
          <p:cNvSpPr>
            <a:spLocks noGrp="1"/>
          </p:cNvSpPr>
          <p:nvPr>
            <p:ph type="body" sz="quarter" idx="60"/>
          </p:nvPr>
        </p:nvSpPr>
        <p:spPr>
          <a:xfrm>
            <a:off x="5584938" y="7954874"/>
            <a:ext cx="3312524" cy="783419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2" name="Text Placeholder 48"/>
          <p:cNvSpPr>
            <a:spLocks noGrp="1"/>
          </p:cNvSpPr>
          <p:nvPr>
            <p:ph type="body" sz="quarter" idx="61"/>
          </p:nvPr>
        </p:nvSpPr>
        <p:spPr>
          <a:xfrm>
            <a:off x="9394938" y="7954874"/>
            <a:ext cx="3312524" cy="783420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1" name="Text Placeholder 48"/>
          <p:cNvSpPr>
            <a:spLocks noGrp="1"/>
          </p:cNvSpPr>
          <p:nvPr>
            <p:ph type="body" sz="quarter" idx="62"/>
          </p:nvPr>
        </p:nvSpPr>
        <p:spPr>
          <a:xfrm>
            <a:off x="13200743" y="6854826"/>
            <a:ext cx="3316514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3" name="Text Placeholder 48"/>
          <p:cNvSpPr>
            <a:spLocks noGrp="1"/>
          </p:cNvSpPr>
          <p:nvPr>
            <p:ph type="body" sz="quarter" idx="63"/>
          </p:nvPr>
        </p:nvSpPr>
        <p:spPr>
          <a:xfrm>
            <a:off x="13200743" y="7201253"/>
            <a:ext cx="3316514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64"/>
          </p:nvPr>
        </p:nvSpPr>
        <p:spPr>
          <a:xfrm>
            <a:off x="13304519" y="2846070"/>
            <a:ext cx="3108960" cy="3108960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65"/>
          </p:nvPr>
        </p:nvSpPr>
        <p:spPr>
          <a:xfrm>
            <a:off x="13204939" y="7954874"/>
            <a:ext cx="3312524" cy="783420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_5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6"/>
          <p:cNvSpPr/>
          <p:nvPr userDrawn="1"/>
        </p:nvSpPr>
        <p:spPr>
          <a:xfrm>
            <a:off x="0" y="9612313"/>
            <a:ext cx="18288000" cy="6746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22" name="Oval 54">
            <a:hlinkClick r:id="" action="ppaction://hlinkshowjump?jump=previousslide"/>
          </p:cNvPr>
          <p:cNvSpPr/>
          <p:nvPr userDrawn="1"/>
        </p:nvSpPr>
        <p:spPr>
          <a:xfrm>
            <a:off x="8372475" y="9790113"/>
            <a:ext cx="317500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23" name="Oval 55">
            <a:hlinkClick r:id="" action="ppaction://hlinkshowjump?jump=nextslide"/>
          </p:cNvPr>
          <p:cNvSpPr/>
          <p:nvPr userDrawn="1"/>
        </p:nvSpPr>
        <p:spPr>
          <a:xfrm>
            <a:off x="9590088" y="9790113"/>
            <a:ext cx="319087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24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3600" y="9894888"/>
            <a:ext cx="68263" cy="107950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25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788" y="9896475"/>
            <a:ext cx="68262" cy="104775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26" name="Oval 59">
            <a:hlinkClick r:id="" action="ppaction://hlinkshowjump?jump=previousslide"/>
          </p:cNvPr>
          <p:cNvSpPr/>
          <p:nvPr userDrawn="1"/>
        </p:nvSpPr>
        <p:spPr>
          <a:xfrm>
            <a:off x="8899525" y="9709150"/>
            <a:ext cx="481013" cy="4810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851900" y="9796463"/>
            <a:ext cx="584200" cy="304800"/>
          </a:xfrm>
          <a:prstGeom prst="rect">
            <a:avLst/>
          </a:prstGeom>
          <a:noFill/>
        </p:spPr>
        <p:txBody>
          <a:bodyPr lIns="0" tIns="68580" rIns="0" bIns="6858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5F1E1DD-8467-45F4-A5DB-2D27B2618C6A}" type="slidenum">
              <a:rPr lang="en-US" sz="1800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8" name="Group 61"/>
          <p:cNvGrpSpPr>
            <a:grpSpLocks/>
          </p:cNvGrpSpPr>
          <p:nvPr userDrawn="1"/>
        </p:nvGrpSpPr>
        <p:grpSpPr bwMode="auto">
          <a:xfrm>
            <a:off x="0" y="9561513"/>
            <a:ext cx="18302288" cy="53975"/>
            <a:chOff x="0" y="6374169"/>
            <a:chExt cx="12201486" cy="36576"/>
          </a:xfrm>
        </p:grpSpPr>
        <p:sp>
          <p:nvSpPr>
            <p:cNvPr id="29" name="Rectangle 62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0" name="Rectangle 63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3" name="Rectangle 64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4" name="Rectangle 65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grpSp>
        <p:nvGrpSpPr>
          <p:cNvPr id="35" name="Group 66"/>
          <p:cNvGrpSpPr>
            <a:grpSpLocks/>
          </p:cNvGrpSpPr>
          <p:nvPr userDrawn="1"/>
        </p:nvGrpSpPr>
        <p:grpSpPr bwMode="auto">
          <a:xfrm>
            <a:off x="0" y="1588"/>
            <a:ext cx="18302288" cy="53975"/>
            <a:chOff x="0" y="6374169"/>
            <a:chExt cx="12201486" cy="36576"/>
          </a:xfrm>
        </p:grpSpPr>
        <p:sp>
          <p:nvSpPr>
            <p:cNvPr id="36" name="Rectangle 67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7" name="Rectangle 68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8" name="Rectangle 69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9" name="Rectangle 70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3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872726" y="3413621"/>
            <a:ext cx="3108960" cy="3108960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32" name="Text Placeholder 48"/>
          <p:cNvSpPr>
            <a:spLocks noGrp="1"/>
          </p:cNvSpPr>
          <p:nvPr>
            <p:ph type="body" sz="quarter" idx="26"/>
          </p:nvPr>
        </p:nvSpPr>
        <p:spPr>
          <a:xfrm>
            <a:off x="2055606" y="7233582"/>
            <a:ext cx="2743201" cy="345483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2" name="Text Placeholder 48"/>
          <p:cNvSpPr>
            <a:spLocks noGrp="1"/>
          </p:cNvSpPr>
          <p:nvPr>
            <p:ph type="body" sz="quarter" idx="33"/>
          </p:nvPr>
        </p:nvSpPr>
        <p:spPr>
          <a:xfrm>
            <a:off x="2055606" y="7571716"/>
            <a:ext cx="2743201" cy="326673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0" name="Title 1"/>
          <p:cNvSpPr>
            <a:spLocks noGrp="1"/>
          </p:cNvSpPr>
          <p:nvPr>
            <p:ph type="ctrTitle"/>
          </p:nvPr>
        </p:nvSpPr>
        <p:spPr>
          <a:xfrm>
            <a:off x="1600200" y="1234440"/>
            <a:ext cx="15087600" cy="822960"/>
          </a:xfrm>
        </p:spPr>
        <p:txBody>
          <a:bodyPr lIns="0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5" name="Subtitle 2"/>
          <p:cNvSpPr>
            <a:spLocks noGrp="1"/>
          </p:cNvSpPr>
          <p:nvPr>
            <p:ph type="subTitle" idx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Text Placeholder 48"/>
          <p:cNvSpPr>
            <a:spLocks noGrp="1"/>
          </p:cNvSpPr>
          <p:nvPr>
            <p:ph type="body" sz="quarter" idx="42"/>
          </p:nvPr>
        </p:nvSpPr>
        <p:spPr>
          <a:xfrm>
            <a:off x="4913555" y="3420494"/>
            <a:ext cx="2743201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4" name="Text Placeholder 48"/>
          <p:cNvSpPr>
            <a:spLocks noGrp="1"/>
          </p:cNvSpPr>
          <p:nvPr>
            <p:ph type="body" sz="quarter" idx="43"/>
          </p:nvPr>
        </p:nvSpPr>
        <p:spPr>
          <a:xfrm>
            <a:off x="4913555" y="3769599"/>
            <a:ext cx="2743201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0" name="Text Placeholder 48"/>
          <p:cNvSpPr>
            <a:spLocks noGrp="1"/>
          </p:cNvSpPr>
          <p:nvPr>
            <p:ph type="body" sz="quarter" idx="45"/>
          </p:nvPr>
        </p:nvSpPr>
        <p:spPr>
          <a:xfrm>
            <a:off x="7771501" y="7218978"/>
            <a:ext cx="2743201" cy="345483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1" name="Text Placeholder 48"/>
          <p:cNvSpPr>
            <a:spLocks noGrp="1"/>
          </p:cNvSpPr>
          <p:nvPr>
            <p:ph type="body" sz="quarter" idx="46"/>
          </p:nvPr>
        </p:nvSpPr>
        <p:spPr>
          <a:xfrm>
            <a:off x="7771501" y="7571716"/>
            <a:ext cx="2743201" cy="326673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7" name="Text Placeholder 48"/>
          <p:cNvSpPr>
            <a:spLocks noGrp="1"/>
          </p:cNvSpPr>
          <p:nvPr>
            <p:ph type="body" sz="quarter" idx="48"/>
          </p:nvPr>
        </p:nvSpPr>
        <p:spPr>
          <a:xfrm>
            <a:off x="10629452" y="3420494"/>
            <a:ext cx="2743201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8" name="Text Placeholder 48"/>
          <p:cNvSpPr>
            <a:spLocks noGrp="1"/>
          </p:cNvSpPr>
          <p:nvPr>
            <p:ph type="body" sz="quarter" idx="49"/>
          </p:nvPr>
        </p:nvSpPr>
        <p:spPr>
          <a:xfrm>
            <a:off x="10629452" y="3769599"/>
            <a:ext cx="2743201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4" name="Text Placeholder 48"/>
          <p:cNvSpPr>
            <a:spLocks noGrp="1"/>
          </p:cNvSpPr>
          <p:nvPr>
            <p:ph type="body" sz="quarter" idx="51"/>
          </p:nvPr>
        </p:nvSpPr>
        <p:spPr>
          <a:xfrm>
            <a:off x="13487400" y="7218978"/>
            <a:ext cx="2743201" cy="345483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5" name="Text Placeholder 48"/>
          <p:cNvSpPr>
            <a:spLocks noGrp="1"/>
          </p:cNvSpPr>
          <p:nvPr>
            <p:ph type="body" sz="quarter" idx="52"/>
          </p:nvPr>
        </p:nvSpPr>
        <p:spPr>
          <a:xfrm>
            <a:off x="13487400" y="7571716"/>
            <a:ext cx="2743201" cy="326673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4730675" y="4785221"/>
            <a:ext cx="3108960" cy="3108960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78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7588623" y="3413621"/>
            <a:ext cx="3108960" cy="3108960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79" name="Picture Placeholder 2"/>
          <p:cNvSpPr>
            <a:spLocks noGrp="1"/>
          </p:cNvSpPr>
          <p:nvPr>
            <p:ph type="pic" sz="quarter" idx="58"/>
          </p:nvPr>
        </p:nvSpPr>
        <p:spPr>
          <a:xfrm>
            <a:off x="10446572" y="4785221"/>
            <a:ext cx="3108960" cy="3108960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13304520" y="3413621"/>
            <a:ext cx="3108960" cy="3108960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/>
          <p:nvPr userDrawn="1"/>
        </p:nvSpPr>
        <p:spPr>
          <a:xfrm>
            <a:off x="0" y="9612313"/>
            <a:ext cx="18288000" cy="6746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7" name="Oval 33">
            <a:hlinkClick r:id="" action="ppaction://hlinkshowjump?jump=previousslide"/>
          </p:cNvPr>
          <p:cNvSpPr/>
          <p:nvPr userDrawn="1"/>
        </p:nvSpPr>
        <p:spPr>
          <a:xfrm>
            <a:off x="8372475" y="9790113"/>
            <a:ext cx="317500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8" name="Oval 36">
            <a:hlinkClick r:id="" action="ppaction://hlinkshowjump?jump=nextslide"/>
          </p:cNvPr>
          <p:cNvSpPr/>
          <p:nvPr userDrawn="1"/>
        </p:nvSpPr>
        <p:spPr>
          <a:xfrm>
            <a:off x="9590088" y="9790113"/>
            <a:ext cx="319087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9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3600" y="9894888"/>
            <a:ext cx="68263" cy="107950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10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788" y="9896475"/>
            <a:ext cx="68262" cy="104775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11" name="Oval 41">
            <a:hlinkClick r:id="" action="ppaction://hlinkshowjump?jump=previousslide"/>
          </p:cNvPr>
          <p:cNvSpPr/>
          <p:nvPr userDrawn="1"/>
        </p:nvSpPr>
        <p:spPr>
          <a:xfrm>
            <a:off x="8899525" y="9709150"/>
            <a:ext cx="481013" cy="4810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851900" y="9796463"/>
            <a:ext cx="584200" cy="304800"/>
          </a:xfrm>
          <a:prstGeom prst="rect">
            <a:avLst/>
          </a:prstGeom>
          <a:noFill/>
        </p:spPr>
        <p:txBody>
          <a:bodyPr lIns="0" tIns="68580" rIns="0" bIns="6858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F0DFD98-2B89-4AD4-9C69-487E1D4150D8}" type="slidenum">
              <a:rPr lang="en-US" sz="1800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13" name="Group 1"/>
          <p:cNvGrpSpPr>
            <a:grpSpLocks/>
          </p:cNvGrpSpPr>
          <p:nvPr userDrawn="1"/>
        </p:nvGrpSpPr>
        <p:grpSpPr bwMode="auto">
          <a:xfrm>
            <a:off x="0" y="9561513"/>
            <a:ext cx="18302288" cy="53975"/>
            <a:chOff x="0" y="6374169"/>
            <a:chExt cx="12201486" cy="36576"/>
          </a:xfrm>
        </p:grpSpPr>
        <p:sp>
          <p:nvSpPr>
            <p:cNvPr id="14" name="Rectangle 31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15" name="Rectangle 13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16" name="Rectangle 14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17" name="Rectangle 15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grpSp>
        <p:nvGrpSpPr>
          <p:cNvPr id="18" name="Group 19"/>
          <p:cNvGrpSpPr>
            <a:grpSpLocks/>
          </p:cNvGrpSpPr>
          <p:nvPr userDrawn="1"/>
        </p:nvGrpSpPr>
        <p:grpSpPr bwMode="auto">
          <a:xfrm>
            <a:off x="0" y="1588"/>
            <a:ext cx="18302288" cy="53975"/>
            <a:chOff x="0" y="6374169"/>
            <a:chExt cx="12201486" cy="36576"/>
          </a:xfrm>
        </p:grpSpPr>
        <p:sp>
          <p:nvSpPr>
            <p:cNvPr id="19" name="Rectangle 20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0" name="Rectangle 21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1" name="Rectangle 22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2" name="Rectangle 23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1600200" y="1234440"/>
            <a:ext cx="15087600" cy="822960"/>
          </a:xfrm>
        </p:spPr>
        <p:txBody>
          <a:bodyPr lIns="0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_9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6"/>
          <p:cNvSpPr/>
          <p:nvPr userDrawn="1"/>
        </p:nvSpPr>
        <p:spPr>
          <a:xfrm>
            <a:off x="0" y="9612313"/>
            <a:ext cx="18288000" cy="6746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34" name="Oval 54">
            <a:hlinkClick r:id="" action="ppaction://hlinkshowjump?jump=previousslide"/>
          </p:cNvPr>
          <p:cNvSpPr/>
          <p:nvPr userDrawn="1"/>
        </p:nvSpPr>
        <p:spPr>
          <a:xfrm>
            <a:off x="8372475" y="9790113"/>
            <a:ext cx="317500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35" name="Oval 55">
            <a:hlinkClick r:id="" action="ppaction://hlinkshowjump?jump=nextslide"/>
          </p:cNvPr>
          <p:cNvSpPr/>
          <p:nvPr userDrawn="1"/>
        </p:nvSpPr>
        <p:spPr>
          <a:xfrm>
            <a:off x="9590088" y="9790113"/>
            <a:ext cx="319087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36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3600" y="9894888"/>
            <a:ext cx="68263" cy="107950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37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788" y="9896475"/>
            <a:ext cx="68262" cy="104775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38" name="Oval 59">
            <a:hlinkClick r:id="" action="ppaction://hlinkshowjump?jump=previousslide"/>
          </p:cNvPr>
          <p:cNvSpPr/>
          <p:nvPr userDrawn="1"/>
        </p:nvSpPr>
        <p:spPr>
          <a:xfrm>
            <a:off x="8899525" y="9709150"/>
            <a:ext cx="481013" cy="4810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39" name="Slide Number Placeholder 5"/>
          <p:cNvSpPr txBox="1">
            <a:spLocks/>
          </p:cNvSpPr>
          <p:nvPr userDrawn="1"/>
        </p:nvSpPr>
        <p:spPr>
          <a:xfrm>
            <a:off x="8851900" y="9796463"/>
            <a:ext cx="584200" cy="304800"/>
          </a:xfrm>
          <a:prstGeom prst="rect">
            <a:avLst/>
          </a:prstGeom>
          <a:noFill/>
        </p:spPr>
        <p:txBody>
          <a:bodyPr lIns="0" tIns="68580" rIns="0" bIns="6858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2C8F77D-4A6A-4C7D-B981-D63FAC9C39DA}" type="slidenum">
              <a:rPr lang="en-US" sz="1800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41" name="Group 61"/>
          <p:cNvGrpSpPr>
            <a:grpSpLocks/>
          </p:cNvGrpSpPr>
          <p:nvPr userDrawn="1"/>
        </p:nvGrpSpPr>
        <p:grpSpPr bwMode="auto">
          <a:xfrm>
            <a:off x="0" y="9561513"/>
            <a:ext cx="18302288" cy="53975"/>
            <a:chOff x="0" y="6374169"/>
            <a:chExt cx="12201486" cy="36576"/>
          </a:xfrm>
        </p:grpSpPr>
        <p:sp>
          <p:nvSpPr>
            <p:cNvPr id="53" name="Rectangle 62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54" name="Rectangle 63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55" name="Rectangle 64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56" name="Rectangle 65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grpSp>
        <p:nvGrpSpPr>
          <p:cNvPr id="57" name="Group 66"/>
          <p:cNvGrpSpPr>
            <a:grpSpLocks/>
          </p:cNvGrpSpPr>
          <p:nvPr userDrawn="1"/>
        </p:nvGrpSpPr>
        <p:grpSpPr bwMode="auto">
          <a:xfrm>
            <a:off x="0" y="1588"/>
            <a:ext cx="18302288" cy="53975"/>
            <a:chOff x="0" y="6374169"/>
            <a:chExt cx="12201486" cy="36576"/>
          </a:xfrm>
        </p:grpSpPr>
        <p:sp>
          <p:nvSpPr>
            <p:cNvPr id="58" name="Rectangle 67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60" name="Rectangle 68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61" name="Rectangle 69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62" name="Rectangle 70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32" name="Text Placeholder 48"/>
          <p:cNvSpPr>
            <a:spLocks noGrp="1"/>
          </p:cNvSpPr>
          <p:nvPr>
            <p:ph type="body" sz="quarter" idx="26"/>
          </p:nvPr>
        </p:nvSpPr>
        <p:spPr>
          <a:xfrm>
            <a:off x="1598405" y="8061037"/>
            <a:ext cx="2743201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2" name="Text Placeholder 48"/>
          <p:cNvSpPr>
            <a:spLocks noGrp="1"/>
          </p:cNvSpPr>
          <p:nvPr>
            <p:ph type="body" sz="quarter" idx="33"/>
          </p:nvPr>
        </p:nvSpPr>
        <p:spPr>
          <a:xfrm>
            <a:off x="1598405" y="8414766"/>
            <a:ext cx="2743201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0" name="Title 1"/>
          <p:cNvSpPr>
            <a:spLocks noGrp="1"/>
          </p:cNvSpPr>
          <p:nvPr>
            <p:ph type="ctrTitle"/>
          </p:nvPr>
        </p:nvSpPr>
        <p:spPr>
          <a:xfrm>
            <a:off x="1600200" y="1234440"/>
            <a:ext cx="15087600" cy="822960"/>
          </a:xfrm>
        </p:spPr>
        <p:txBody>
          <a:bodyPr lIns="0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5" name="Subtitle 2"/>
          <p:cNvSpPr>
            <a:spLocks noGrp="1"/>
          </p:cNvSpPr>
          <p:nvPr>
            <p:ph type="subTitle" idx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1424173" y="4887722"/>
            <a:ext cx="3095254" cy="3095254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54"/>
          </p:nvPr>
        </p:nvSpPr>
        <p:spPr>
          <a:xfrm>
            <a:off x="2967447" y="3341702"/>
            <a:ext cx="3095254" cy="3095254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4510721" y="4887722"/>
            <a:ext cx="3095254" cy="3095254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56"/>
          </p:nvPr>
        </p:nvSpPr>
        <p:spPr>
          <a:xfrm>
            <a:off x="6053995" y="3341702"/>
            <a:ext cx="3095254" cy="3095254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7597269" y="4887722"/>
            <a:ext cx="3095254" cy="3095254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58"/>
          </p:nvPr>
        </p:nvSpPr>
        <p:spPr>
          <a:xfrm>
            <a:off x="9140543" y="3341702"/>
            <a:ext cx="3095254" cy="3095254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10683817" y="4887722"/>
            <a:ext cx="3095254" cy="3095254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12227093" y="3341702"/>
            <a:ext cx="3095254" cy="3095254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72" name="Picture Placeholder 2"/>
          <p:cNvSpPr>
            <a:spLocks noGrp="1"/>
          </p:cNvSpPr>
          <p:nvPr>
            <p:ph type="pic" sz="quarter" idx="61"/>
          </p:nvPr>
        </p:nvSpPr>
        <p:spPr>
          <a:xfrm>
            <a:off x="13768573" y="4887722"/>
            <a:ext cx="3095254" cy="3095254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73" name="Text Placeholder 48"/>
          <p:cNvSpPr>
            <a:spLocks noGrp="1"/>
          </p:cNvSpPr>
          <p:nvPr>
            <p:ph type="body" sz="quarter" idx="62"/>
          </p:nvPr>
        </p:nvSpPr>
        <p:spPr>
          <a:xfrm>
            <a:off x="4686747" y="8061037"/>
            <a:ext cx="2743201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4" name="Text Placeholder 48"/>
          <p:cNvSpPr>
            <a:spLocks noGrp="1"/>
          </p:cNvSpPr>
          <p:nvPr>
            <p:ph type="body" sz="quarter" idx="63"/>
          </p:nvPr>
        </p:nvSpPr>
        <p:spPr>
          <a:xfrm>
            <a:off x="4686747" y="8414766"/>
            <a:ext cx="2743201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5" name="Text Placeholder 48"/>
          <p:cNvSpPr>
            <a:spLocks noGrp="1"/>
          </p:cNvSpPr>
          <p:nvPr>
            <p:ph type="body" sz="quarter" idx="64"/>
          </p:nvPr>
        </p:nvSpPr>
        <p:spPr>
          <a:xfrm>
            <a:off x="7771501" y="8061037"/>
            <a:ext cx="2743201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6" name="Text Placeholder 48"/>
          <p:cNvSpPr>
            <a:spLocks noGrp="1"/>
          </p:cNvSpPr>
          <p:nvPr>
            <p:ph type="body" sz="quarter" idx="65"/>
          </p:nvPr>
        </p:nvSpPr>
        <p:spPr>
          <a:xfrm>
            <a:off x="7771501" y="8414766"/>
            <a:ext cx="2743201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7" name="Text Placeholder 48"/>
          <p:cNvSpPr>
            <a:spLocks noGrp="1"/>
          </p:cNvSpPr>
          <p:nvPr>
            <p:ph type="body" sz="quarter" idx="66"/>
          </p:nvPr>
        </p:nvSpPr>
        <p:spPr>
          <a:xfrm>
            <a:off x="10859843" y="8061037"/>
            <a:ext cx="2743201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8" name="Text Placeholder 48"/>
          <p:cNvSpPr>
            <a:spLocks noGrp="1"/>
          </p:cNvSpPr>
          <p:nvPr>
            <p:ph type="body" sz="quarter" idx="67"/>
          </p:nvPr>
        </p:nvSpPr>
        <p:spPr>
          <a:xfrm>
            <a:off x="10859843" y="8414766"/>
            <a:ext cx="2743201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9" name="Text Placeholder 48"/>
          <p:cNvSpPr>
            <a:spLocks noGrp="1"/>
          </p:cNvSpPr>
          <p:nvPr>
            <p:ph type="body" sz="quarter" idx="68"/>
          </p:nvPr>
        </p:nvSpPr>
        <p:spPr>
          <a:xfrm>
            <a:off x="13944599" y="8061037"/>
            <a:ext cx="2743201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0" name="Text Placeholder 48"/>
          <p:cNvSpPr>
            <a:spLocks noGrp="1"/>
          </p:cNvSpPr>
          <p:nvPr>
            <p:ph type="body" sz="quarter" idx="69"/>
          </p:nvPr>
        </p:nvSpPr>
        <p:spPr>
          <a:xfrm>
            <a:off x="13944599" y="8414766"/>
            <a:ext cx="2743201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1" name="Text Placeholder 48"/>
          <p:cNvSpPr>
            <a:spLocks noGrp="1"/>
          </p:cNvSpPr>
          <p:nvPr>
            <p:ph type="body" sz="quarter" idx="70"/>
          </p:nvPr>
        </p:nvSpPr>
        <p:spPr>
          <a:xfrm>
            <a:off x="3141681" y="2571750"/>
            <a:ext cx="2743201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2" name="Text Placeholder 48"/>
          <p:cNvSpPr>
            <a:spLocks noGrp="1"/>
          </p:cNvSpPr>
          <p:nvPr>
            <p:ph type="body" sz="quarter" idx="71"/>
          </p:nvPr>
        </p:nvSpPr>
        <p:spPr>
          <a:xfrm>
            <a:off x="3141681" y="2919811"/>
            <a:ext cx="2743201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3" name="Text Placeholder 48"/>
          <p:cNvSpPr>
            <a:spLocks noGrp="1"/>
          </p:cNvSpPr>
          <p:nvPr>
            <p:ph type="body" sz="quarter" idx="72"/>
          </p:nvPr>
        </p:nvSpPr>
        <p:spPr>
          <a:xfrm>
            <a:off x="6230023" y="2571750"/>
            <a:ext cx="2743201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4" name="Text Placeholder 48"/>
          <p:cNvSpPr>
            <a:spLocks noGrp="1"/>
          </p:cNvSpPr>
          <p:nvPr>
            <p:ph type="body" sz="quarter" idx="73"/>
          </p:nvPr>
        </p:nvSpPr>
        <p:spPr>
          <a:xfrm>
            <a:off x="6230023" y="2919811"/>
            <a:ext cx="2743201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5" name="Text Placeholder 48"/>
          <p:cNvSpPr>
            <a:spLocks noGrp="1"/>
          </p:cNvSpPr>
          <p:nvPr>
            <p:ph type="body" sz="quarter" idx="74"/>
          </p:nvPr>
        </p:nvSpPr>
        <p:spPr>
          <a:xfrm>
            <a:off x="9314777" y="2571750"/>
            <a:ext cx="2743201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6" name="Text Placeholder 48"/>
          <p:cNvSpPr>
            <a:spLocks noGrp="1"/>
          </p:cNvSpPr>
          <p:nvPr>
            <p:ph type="body" sz="quarter" idx="75"/>
          </p:nvPr>
        </p:nvSpPr>
        <p:spPr>
          <a:xfrm>
            <a:off x="9314777" y="2919811"/>
            <a:ext cx="2743201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8" name="Text Placeholder 48"/>
          <p:cNvSpPr>
            <a:spLocks noGrp="1"/>
          </p:cNvSpPr>
          <p:nvPr>
            <p:ph type="body" sz="quarter" idx="76"/>
          </p:nvPr>
        </p:nvSpPr>
        <p:spPr>
          <a:xfrm>
            <a:off x="12403119" y="2571750"/>
            <a:ext cx="2743201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9" name="Text Placeholder 48"/>
          <p:cNvSpPr>
            <a:spLocks noGrp="1"/>
          </p:cNvSpPr>
          <p:nvPr>
            <p:ph type="body" sz="quarter" idx="77"/>
          </p:nvPr>
        </p:nvSpPr>
        <p:spPr>
          <a:xfrm>
            <a:off x="12403119" y="2919811"/>
            <a:ext cx="2743201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_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51"/>
          <p:cNvSpPr/>
          <p:nvPr userDrawn="1"/>
        </p:nvSpPr>
        <p:spPr>
          <a:xfrm>
            <a:off x="0" y="9613900"/>
            <a:ext cx="18288000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39" name="Oval 53">
            <a:hlinkClick r:id="" action="ppaction://hlinkshowjump?jump=previousslide"/>
          </p:cNvPr>
          <p:cNvSpPr/>
          <p:nvPr userDrawn="1"/>
        </p:nvSpPr>
        <p:spPr>
          <a:xfrm>
            <a:off x="8372475" y="9790113"/>
            <a:ext cx="317500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40" name="Oval 54">
            <a:hlinkClick r:id="" action="ppaction://hlinkshowjump?jump=nextslide"/>
          </p:cNvPr>
          <p:cNvSpPr/>
          <p:nvPr userDrawn="1"/>
        </p:nvSpPr>
        <p:spPr>
          <a:xfrm>
            <a:off x="9590088" y="9790113"/>
            <a:ext cx="319087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41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3600" y="9894888"/>
            <a:ext cx="68263" cy="107950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44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788" y="9896475"/>
            <a:ext cx="68262" cy="104775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51" name="Oval 58">
            <a:hlinkClick r:id="" action="ppaction://hlinkshowjump?jump=previousslide"/>
          </p:cNvPr>
          <p:cNvSpPr/>
          <p:nvPr userDrawn="1"/>
        </p:nvSpPr>
        <p:spPr>
          <a:xfrm>
            <a:off x="8899525" y="9709150"/>
            <a:ext cx="481013" cy="4810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52" name="Slide Number Placeholder 5"/>
          <p:cNvSpPr txBox="1">
            <a:spLocks/>
          </p:cNvSpPr>
          <p:nvPr userDrawn="1"/>
        </p:nvSpPr>
        <p:spPr>
          <a:xfrm>
            <a:off x="8851900" y="9796463"/>
            <a:ext cx="584200" cy="304800"/>
          </a:xfrm>
          <a:prstGeom prst="rect">
            <a:avLst/>
          </a:prstGeom>
          <a:noFill/>
        </p:spPr>
        <p:txBody>
          <a:bodyPr lIns="0" tIns="68580" rIns="0" bIns="6858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2597E15-AE91-4F79-8B9C-20353938EA49}" type="slidenum">
              <a:rPr lang="en-US" sz="1800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54" name="Group 60"/>
          <p:cNvGrpSpPr>
            <a:grpSpLocks/>
          </p:cNvGrpSpPr>
          <p:nvPr userDrawn="1"/>
        </p:nvGrpSpPr>
        <p:grpSpPr bwMode="auto">
          <a:xfrm>
            <a:off x="0" y="9561513"/>
            <a:ext cx="18302288" cy="53975"/>
            <a:chOff x="0" y="6374169"/>
            <a:chExt cx="12201486" cy="36576"/>
          </a:xfrm>
        </p:grpSpPr>
        <p:sp>
          <p:nvSpPr>
            <p:cNvPr id="55" name="Rectangle 76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56" name="Rectangle 77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57" name="Rectangle 78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59" name="Rectangle 79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42" name="Text Placeholder 48"/>
          <p:cNvSpPr>
            <a:spLocks noGrp="1"/>
          </p:cNvSpPr>
          <p:nvPr>
            <p:ph type="body" sz="quarter" idx="14"/>
          </p:nvPr>
        </p:nvSpPr>
        <p:spPr>
          <a:xfrm>
            <a:off x="9908382" y="4483289"/>
            <a:ext cx="6779418" cy="1079311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2433815" y="1137845"/>
            <a:ext cx="5938876" cy="5938876"/>
          </a:xfrm>
          <a:prstGeom prst="diamond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35" name="Title 1"/>
          <p:cNvSpPr>
            <a:spLocks noGrp="1"/>
          </p:cNvSpPr>
          <p:nvPr>
            <p:ph type="ctrTitle"/>
          </p:nvPr>
        </p:nvSpPr>
        <p:spPr>
          <a:xfrm>
            <a:off x="9908382" y="3111689"/>
            <a:ext cx="6772490" cy="822960"/>
          </a:xfrm>
        </p:spPr>
        <p:txBody>
          <a:bodyPr lIns="0">
            <a:noAutofit/>
          </a:bodyPr>
          <a:lstStyle>
            <a:lvl1pPr algn="l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9908382" y="2563049"/>
            <a:ext cx="6772490" cy="548640"/>
          </a:xfrm>
        </p:spPr>
        <p:txBody>
          <a:bodyPr lIns="0" anchor="ctr">
            <a:noAutofit/>
          </a:bodyPr>
          <a:lstStyle>
            <a:lvl1pPr marL="0" indent="0" algn="l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Text Placeholder 48"/>
          <p:cNvSpPr>
            <a:spLocks noGrp="1"/>
          </p:cNvSpPr>
          <p:nvPr>
            <p:ph type="body" sz="quarter" idx="35"/>
          </p:nvPr>
        </p:nvSpPr>
        <p:spPr>
          <a:xfrm>
            <a:off x="9908382" y="5831264"/>
            <a:ext cx="1572985" cy="548640"/>
          </a:xfrm>
        </p:spPr>
        <p:txBody>
          <a:bodyPr lIns="0" r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Text Placeholder 48"/>
          <p:cNvSpPr>
            <a:spLocks noGrp="1"/>
          </p:cNvSpPr>
          <p:nvPr>
            <p:ph type="body" sz="quarter" idx="36"/>
          </p:nvPr>
        </p:nvSpPr>
        <p:spPr>
          <a:xfrm>
            <a:off x="9908382" y="6417187"/>
            <a:ext cx="1572985" cy="548640"/>
          </a:xfrm>
        </p:spPr>
        <p:txBody>
          <a:bodyPr lIns="0" r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Text Placeholder 48"/>
          <p:cNvSpPr>
            <a:spLocks noGrp="1"/>
          </p:cNvSpPr>
          <p:nvPr>
            <p:ph type="body" sz="quarter" idx="37"/>
          </p:nvPr>
        </p:nvSpPr>
        <p:spPr>
          <a:xfrm>
            <a:off x="9908382" y="7003110"/>
            <a:ext cx="1572985" cy="548640"/>
          </a:xfrm>
        </p:spPr>
        <p:txBody>
          <a:bodyPr lIns="0" r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Text Placeholder 48"/>
          <p:cNvSpPr>
            <a:spLocks noGrp="1"/>
          </p:cNvSpPr>
          <p:nvPr>
            <p:ph type="body" sz="quarter" idx="38"/>
          </p:nvPr>
        </p:nvSpPr>
        <p:spPr>
          <a:xfrm>
            <a:off x="9908382" y="7589033"/>
            <a:ext cx="1572985" cy="548640"/>
          </a:xfrm>
        </p:spPr>
        <p:txBody>
          <a:bodyPr lIns="0" r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err="1"/>
              <a:t>Образец текста</a:t>
            </a:r>
          </a:p>
        </p:txBody>
      </p:sp>
      <p:sp>
        <p:nvSpPr>
          <p:cNvPr id="28" name="Text Placeholder 48"/>
          <p:cNvSpPr>
            <a:spLocks noGrp="1"/>
          </p:cNvSpPr>
          <p:nvPr>
            <p:ph type="body" sz="quarter" idx="39"/>
          </p:nvPr>
        </p:nvSpPr>
        <p:spPr>
          <a:xfrm>
            <a:off x="9908382" y="8174956"/>
            <a:ext cx="1572985" cy="548640"/>
          </a:xfrm>
        </p:spPr>
        <p:txBody>
          <a:bodyPr lIns="0" r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Text Placeholder 48"/>
          <p:cNvSpPr>
            <a:spLocks noGrp="1"/>
          </p:cNvSpPr>
          <p:nvPr>
            <p:ph type="body" sz="quarter" idx="42"/>
          </p:nvPr>
        </p:nvSpPr>
        <p:spPr>
          <a:xfrm>
            <a:off x="2987375" y="8291401"/>
            <a:ext cx="1013723" cy="417845"/>
          </a:xfrm>
        </p:spPr>
        <p:txBody>
          <a:bodyPr lIns="0" tIns="0" rIns="0" bIns="0" anchor="b" anchorCtr="1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Text Placeholder 48"/>
          <p:cNvSpPr>
            <a:spLocks noGrp="1"/>
          </p:cNvSpPr>
          <p:nvPr>
            <p:ph type="body" sz="quarter" idx="48"/>
          </p:nvPr>
        </p:nvSpPr>
        <p:spPr>
          <a:xfrm>
            <a:off x="2685288" y="7879801"/>
            <a:ext cx="1617898" cy="466773"/>
          </a:xfrm>
        </p:spPr>
        <p:txBody>
          <a:bodyPr lIns="0" tIns="0" rIns="0" bIns="0" anchor="b" anchorCtr="1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Text Placeholder 48"/>
          <p:cNvSpPr>
            <a:spLocks noGrp="1"/>
          </p:cNvSpPr>
          <p:nvPr>
            <p:ph type="body" sz="quarter" idx="57"/>
          </p:nvPr>
        </p:nvSpPr>
        <p:spPr>
          <a:xfrm>
            <a:off x="4924666" y="8291401"/>
            <a:ext cx="1013723" cy="417845"/>
          </a:xfrm>
        </p:spPr>
        <p:txBody>
          <a:bodyPr lIns="0" tIns="0" rIns="0" bIns="0" anchor="b" anchorCtr="1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Text Placeholder 48"/>
          <p:cNvSpPr>
            <a:spLocks noGrp="1"/>
          </p:cNvSpPr>
          <p:nvPr>
            <p:ph type="body" sz="quarter" idx="58"/>
          </p:nvPr>
        </p:nvSpPr>
        <p:spPr>
          <a:xfrm>
            <a:off x="4622579" y="7879801"/>
            <a:ext cx="1617898" cy="466773"/>
          </a:xfrm>
        </p:spPr>
        <p:txBody>
          <a:bodyPr lIns="0" tIns="0" rIns="0" bIns="0" anchor="b" anchorCtr="1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Text Placeholder 48"/>
          <p:cNvSpPr>
            <a:spLocks noGrp="1"/>
          </p:cNvSpPr>
          <p:nvPr>
            <p:ph type="body" sz="quarter" idx="59"/>
          </p:nvPr>
        </p:nvSpPr>
        <p:spPr>
          <a:xfrm>
            <a:off x="6843185" y="8291401"/>
            <a:ext cx="1013723" cy="417845"/>
          </a:xfrm>
        </p:spPr>
        <p:txBody>
          <a:bodyPr lIns="0" tIns="0" rIns="0" bIns="0" anchor="b" anchorCtr="1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err="1"/>
              <a:t>Образец текста</a:t>
            </a:r>
          </a:p>
        </p:txBody>
      </p:sp>
      <p:sp>
        <p:nvSpPr>
          <p:cNvPr id="34" name="Text Placeholder 48"/>
          <p:cNvSpPr>
            <a:spLocks noGrp="1"/>
          </p:cNvSpPr>
          <p:nvPr>
            <p:ph type="body" sz="quarter" idx="60"/>
          </p:nvPr>
        </p:nvSpPr>
        <p:spPr>
          <a:xfrm>
            <a:off x="6541098" y="7879801"/>
            <a:ext cx="1617898" cy="466773"/>
          </a:xfrm>
        </p:spPr>
        <p:txBody>
          <a:bodyPr lIns="0" tIns="0" rIns="0" bIns="0" anchor="b" anchorCtr="1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62"/>
          </p:nvPr>
        </p:nvSpPr>
        <p:spPr>
          <a:xfrm>
            <a:off x="3723055" y="5396523"/>
            <a:ext cx="3360396" cy="1680198"/>
          </a:xfrm>
          <a:custGeom>
            <a:avLst/>
            <a:gdLst>
              <a:gd name="connsiteX0" fmla="*/ 0 w 3360396"/>
              <a:gd name="connsiteY0" fmla="*/ 0 h 1680198"/>
              <a:gd name="connsiteX1" fmla="*/ 3360396 w 3360396"/>
              <a:gd name="connsiteY1" fmla="*/ 0 h 1680198"/>
              <a:gd name="connsiteX2" fmla="*/ 1680198 w 3360396"/>
              <a:gd name="connsiteY2" fmla="*/ 1680198 h 168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0396" h="1680198">
                <a:moveTo>
                  <a:pt x="0" y="0"/>
                </a:moveTo>
                <a:lnTo>
                  <a:pt x="3360396" y="0"/>
                </a:lnTo>
                <a:lnTo>
                  <a:pt x="1680198" y="1680198"/>
                </a:lnTo>
                <a:close/>
              </a:path>
            </a:pathLst>
          </a:custGeom>
          <a:gradFill>
            <a:gsLst>
              <a:gs pos="25000">
                <a:schemeClr val="accent4"/>
              </a:gs>
              <a:gs pos="100000">
                <a:schemeClr val="accent3">
                  <a:alpha val="50000"/>
                </a:schemeClr>
              </a:gs>
            </a:gsLst>
            <a:lin ang="10800000" scaled="1"/>
          </a:gradFill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61"/>
          </p:nvPr>
        </p:nvSpPr>
        <p:spPr>
          <a:xfrm>
            <a:off x="3281977" y="4955445"/>
            <a:ext cx="4242552" cy="439823"/>
          </a:xfrm>
          <a:custGeom>
            <a:avLst/>
            <a:gdLst>
              <a:gd name="connsiteX0" fmla="*/ 0 w 4242552"/>
              <a:gd name="connsiteY0" fmla="*/ 0 h 439823"/>
              <a:gd name="connsiteX1" fmla="*/ 4242552 w 4242552"/>
              <a:gd name="connsiteY1" fmla="*/ 0 h 439823"/>
              <a:gd name="connsiteX2" fmla="*/ 3802729 w 4242552"/>
              <a:gd name="connsiteY2" fmla="*/ 439823 h 439823"/>
              <a:gd name="connsiteX3" fmla="*/ 439823 w 4242552"/>
              <a:gd name="connsiteY3" fmla="*/ 439823 h 43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2552" h="439823">
                <a:moveTo>
                  <a:pt x="0" y="0"/>
                </a:moveTo>
                <a:lnTo>
                  <a:pt x="4242552" y="0"/>
                </a:lnTo>
                <a:lnTo>
                  <a:pt x="3802729" y="439823"/>
                </a:lnTo>
                <a:lnTo>
                  <a:pt x="439823" y="439823"/>
                </a:lnTo>
                <a:close/>
              </a:path>
            </a:pathLst>
          </a:custGeom>
          <a:gradFill>
            <a:gsLst>
              <a:gs pos="25000">
                <a:schemeClr val="accent4"/>
              </a:gs>
              <a:gs pos="100000">
                <a:schemeClr val="accent3">
                  <a:alpha val="50000"/>
                </a:schemeClr>
              </a:gs>
            </a:gsLst>
            <a:lin ang="10800000" scaled="1"/>
          </a:gradFill>
        </p:spPr>
        <p:txBody>
          <a:bodyPr lIns="0" rIns="0"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Text Placeholder 48"/>
          <p:cNvSpPr>
            <a:spLocks noGrp="1"/>
          </p:cNvSpPr>
          <p:nvPr>
            <p:ph type="body" sz="quarter" idx="63"/>
          </p:nvPr>
        </p:nvSpPr>
        <p:spPr>
          <a:xfrm>
            <a:off x="15849600" y="5831264"/>
            <a:ext cx="831272" cy="548640"/>
          </a:xfrm>
        </p:spPr>
        <p:txBody>
          <a:bodyPr lIns="0" rIns="0"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Text Placeholder 48"/>
          <p:cNvSpPr>
            <a:spLocks noGrp="1"/>
          </p:cNvSpPr>
          <p:nvPr>
            <p:ph type="body" sz="quarter" idx="64"/>
          </p:nvPr>
        </p:nvSpPr>
        <p:spPr>
          <a:xfrm>
            <a:off x="15849600" y="6417187"/>
            <a:ext cx="831272" cy="548640"/>
          </a:xfrm>
        </p:spPr>
        <p:txBody>
          <a:bodyPr lIns="0" rIns="0"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8" name="Text Placeholder 48"/>
          <p:cNvSpPr>
            <a:spLocks noGrp="1"/>
          </p:cNvSpPr>
          <p:nvPr>
            <p:ph type="body" sz="quarter" idx="65"/>
          </p:nvPr>
        </p:nvSpPr>
        <p:spPr>
          <a:xfrm>
            <a:off x="15849600" y="7003110"/>
            <a:ext cx="831272" cy="548640"/>
          </a:xfrm>
        </p:spPr>
        <p:txBody>
          <a:bodyPr lIns="0" rIns="0"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66"/>
          </p:nvPr>
        </p:nvSpPr>
        <p:spPr>
          <a:xfrm>
            <a:off x="15849600" y="7589033"/>
            <a:ext cx="831272" cy="548640"/>
          </a:xfrm>
        </p:spPr>
        <p:txBody>
          <a:bodyPr lIns="0" rIns="0"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0" name="Text Placeholder 48"/>
          <p:cNvSpPr>
            <a:spLocks noGrp="1"/>
          </p:cNvSpPr>
          <p:nvPr>
            <p:ph type="body" sz="quarter" idx="67"/>
          </p:nvPr>
        </p:nvSpPr>
        <p:spPr>
          <a:xfrm>
            <a:off x="15849600" y="8174956"/>
            <a:ext cx="831272" cy="548640"/>
          </a:xfrm>
        </p:spPr>
        <p:txBody>
          <a:bodyPr lIns="0" rIns="0"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_Experienc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6"/>
          <p:cNvSpPr/>
          <p:nvPr userDrawn="1"/>
        </p:nvSpPr>
        <p:spPr>
          <a:xfrm>
            <a:off x="0" y="9612313"/>
            <a:ext cx="18288000" cy="6746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33" name="Oval 54">
            <a:hlinkClick r:id="" action="ppaction://hlinkshowjump?jump=previousslide"/>
          </p:cNvPr>
          <p:cNvSpPr/>
          <p:nvPr userDrawn="1"/>
        </p:nvSpPr>
        <p:spPr>
          <a:xfrm>
            <a:off x="8372475" y="9790113"/>
            <a:ext cx="317500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34" name="Oval 55">
            <a:hlinkClick r:id="" action="ppaction://hlinkshowjump?jump=nextslide"/>
          </p:cNvPr>
          <p:cNvSpPr/>
          <p:nvPr userDrawn="1"/>
        </p:nvSpPr>
        <p:spPr>
          <a:xfrm>
            <a:off x="9590088" y="9790113"/>
            <a:ext cx="319087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35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3600" y="9894888"/>
            <a:ext cx="68263" cy="107950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36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788" y="9896475"/>
            <a:ext cx="68262" cy="104775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37" name="Oval 59">
            <a:hlinkClick r:id="" action="ppaction://hlinkshowjump?jump=previousslide"/>
          </p:cNvPr>
          <p:cNvSpPr/>
          <p:nvPr userDrawn="1"/>
        </p:nvSpPr>
        <p:spPr>
          <a:xfrm>
            <a:off x="8899525" y="9709150"/>
            <a:ext cx="481013" cy="4810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38" name="Slide Number Placeholder 5"/>
          <p:cNvSpPr txBox="1">
            <a:spLocks/>
          </p:cNvSpPr>
          <p:nvPr userDrawn="1"/>
        </p:nvSpPr>
        <p:spPr>
          <a:xfrm>
            <a:off x="8851900" y="9796463"/>
            <a:ext cx="584200" cy="304800"/>
          </a:xfrm>
          <a:prstGeom prst="rect">
            <a:avLst/>
          </a:prstGeom>
          <a:noFill/>
        </p:spPr>
        <p:txBody>
          <a:bodyPr lIns="0" tIns="68580" rIns="0" bIns="6858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7B11BD-6DD6-4C0A-9DFA-5C0D74973910}" type="slidenum">
              <a:rPr lang="en-US" sz="1800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39" name="Group 61"/>
          <p:cNvGrpSpPr>
            <a:grpSpLocks/>
          </p:cNvGrpSpPr>
          <p:nvPr userDrawn="1"/>
        </p:nvGrpSpPr>
        <p:grpSpPr bwMode="auto">
          <a:xfrm>
            <a:off x="0" y="9561513"/>
            <a:ext cx="18302288" cy="53975"/>
            <a:chOff x="0" y="6374169"/>
            <a:chExt cx="12201486" cy="36576"/>
          </a:xfrm>
        </p:grpSpPr>
        <p:sp>
          <p:nvSpPr>
            <p:cNvPr id="41" name="Rectangle 62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43" name="Rectangle 63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44" name="Rectangle 64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46" name="Rectangle 65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grpSp>
        <p:nvGrpSpPr>
          <p:cNvPr id="48" name="Group 66"/>
          <p:cNvGrpSpPr>
            <a:grpSpLocks/>
          </p:cNvGrpSpPr>
          <p:nvPr userDrawn="1"/>
        </p:nvGrpSpPr>
        <p:grpSpPr bwMode="auto">
          <a:xfrm>
            <a:off x="0" y="1588"/>
            <a:ext cx="18302288" cy="53975"/>
            <a:chOff x="0" y="6374169"/>
            <a:chExt cx="12201486" cy="36576"/>
          </a:xfrm>
        </p:grpSpPr>
        <p:sp>
          <p:nvSpPr>
            <p:cNvPr id="49" name="Rectangle 67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50" name="Rectangle 68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51" name="Rectangle 69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52" name="Rectangle 70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30" name="Text Placeholder 48"/>
          <p:cNvSpPr>
            <a:spLocks noGrp="1"/>
          </p:cNvSpPr>
          <p:nvPr>
            <p:ph type="body" sz="quarter" idx="14"/>
          </p:nvPr>
        </p:nvSpPr>
        <p:spPr>
          <a:xfrm>
            <a:off x="1600200" y="7284720"/>
            <a:ext cx="2743200" cy="1453574"/>
          </a:xfrm>
        </p:spPr>
        <p:txBody>
          <a:bodyPr lIns="0" rIns="0">
            <a:normAutofit/>
          </a:bodyPr>
          <a:lstStyle>
            <a:lvl1pPr marL="0" indent="0" algn="just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Text Placeholder 48"/>
          <p:cNvSpPr>
            <a:spLocks noGrp="1"/>
          </p:cNvSpPr>
          <p:nvPr>
            <p:ph type="body" sz="quarter" idx="26"/>
          </p:nvPr>
        </p:nvSpPr>
        <p:spPr>
          <a:xfrm>
            <a:off x="1600200" y="5862848"/>
            <a:ext cx="2743200" cy="40679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400" b="1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2" name="Text Placeholder 48"/>
          <p:cNvSpPr>
            <a:spLocks noGrp="1"/>
          </p:cNvSpPr>
          <p:nvPr>
            <p:ph type="body" sz="quarter" idx="33"/>
          </p:nvPr>
        </p:nvSpPr>
        <p:spPr>
          <a:xfrm>
            <a:off x="1600200" y="6269638"/>
            <a:ext cx="2743200" cy="460919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8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0" name="Title 1"/>
          <p:cNvSpPr>
            <a:spLocks noGrp="1"/>
          </p:cNvSpPr>
          <p:nvPr>
            <p:ph type="ctrTitle"/>
          </p:nvPr>
        </p:nvSpPr>
        <p:spPr>
          <a:xfrm>
            <a:off x="1600200" y="1234440"/>
            <a:ext cx="15087600" cy="822960"/>
          </a:xfrm>
        </p:spPr>
        <p:txBody>
          <a:bodyPr lIns="0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5" name="Subtitle 2"/>
          <p:cNvSpPr>
            <a:spLocks noGrp="1"/>
          </p:cNvSpPr>
          <p:nvPr>
            <p:ph type="subTitle" idx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9" name="Text Placeholder 48"/>
          <p:cNvSpPr>
            <a:spLocks noGrp="1"/>
          </p:cNvSpPr>
          <p:nvPr>
            <p:ph type="body" sz="quarter" idx="56"/>
          </p:nvPr>
        </p:nvSpPr>
        <p:spPr>
          <a:xfrm>
            <a:off x="1600200" y="6870702"/>
            <a:ext cx="2743200" cy="414018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3" name="Text Placeholder 48"/>
          <p:cNvSpPr>
            <a:spLocks noGrp="1"/>
          </p:cNvSpPr>
          <p:nvPr>
            <p:ph type="body" sz="quarter" idx="57"/>
          </p:nvPr>
        </p:nvSpPr>
        <p:spPr>
          <a:xfrm>
            <a:off x="5571537" y="3131794"/>
            <a:ext cx="781133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4" name="Text Placeholder 48"/>
          <p:cNvSpPr>
            <a:spLocks noGrp="1"/>
          </p:cNvSpPr>
          <p:nvPr>
            <p:ph type="body" sz="quarter" idx="58"/>
          </p:nvPr>
        </p:nvSpPr>
        <p:spPr>
          <a:xfrm>
            <a:off x="5047703" y="5862848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9" name="Text Placeholder 48"/>
          <p:cNvSpPr>
            <a:spLocks noGrp="1"/>
          </p:cNvSpPr>
          <p:nvPr>
            <p:ph type="body" sz="quarter" idx="61"/>
          </p:nvPr>
        </p:nvSpPr>
        <p:spPr>
          <a:xfrm>
            <a:off x="5047703" y="6312978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1" name="Text Placeholder 48"/>
          <p:cNvSpPr>
            <a:spLocks noGrp="1"/>
          </p:cNvSpPr>
          <p:nvPr>
            <p:ph type="body" sz="quarter" idx="76"/>
          </p:nvPr>
        </p:nvSpPr>
        <p:spPr>
          <a:xfrm>
            <a:off x="5061645" y="7908514"/>
            <a:ext cx="11624311" cy="821261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0" name="Text Placeholder 48"/>
          <p:cNvSpPr>
            <a:spLocks noGrp="1"/>
          </p:cNvSpPr>
          <p:nvPr>
            <p:ph type="body" sz="quarter" idx="78"/>
          </p:nvPr>
        </p:nvSpPr>
        <p:spPr>
          <a:xfrm>
            <a:off x="7400340" y="3131794"/>
            <a:ext cx="781133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1" name="Text Placeholder 48"/>
          <p:cNvSpPr>
            <a:spLocks noGrp="1"/>
          </p:cNvSpPr>
          <p:nvPr>
            <p:ph type="body" sz="quarter" idx="79"/>
          </p:nvPr>
        </p:nvSpPr>
        <p:spPr>
          <a:xfrm>
            <a:off x="6876506" y="6726996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2" name="Text Placeholder 48"/>
          <p:cNvSpPr>
            <a:spLocks noGrp="1"/>
          </p:cNvSpPr>
          <p:nvPr>
            <p:ph type="body" sz="quarter" idx="80"/>
          </p:nvPr>
        </p:nvSpPr>
        <p:spPr>
          <a:xfrm>
            <a:off x="6876506" y="7177126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4" name="Text Placeholder 48"/>
          <p:cNvSpPr>
            <a:spLocks noGrp="1"/>
          </p:cNvSpPr>
          <p:nvPr>
            <p:ph type="body" sz="quarter" idx="81"/>
          </p:nvPr>
        </p:nvSpPr>
        <p:spPr>
          <a:xfrm>
            <a:off x="9231313" y="3131794"/>
            <a:ext cx="781133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5" name="Text Placeholder 48"/>
          <p:cNvSpPr>
            <a:spLocks noGrp="1"/>
          </p:cNvSpPr>
          <p:nvPr>
            <p:ph type="body" sz="quarter" idx="82"/>
          </p:nvPr>
        </p:nvSpPr>
        <p:spPr>
          <a:xfrm>
            <a:off x="8707479" y="5862848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6" name="Text Placeholder 48"/>
          <p:cNvSpPr>
            <a:spLocks noGrp="1"/>
          </p:cNvSpPr>
          <p:nvPr>
            <p:ph type="body" sz="quarter" idx="83"/>
          </p:nvPr>
        </p:nvSpPr>
        <p:spPr>
          <a:xfrm>
            <a:off x="8707479" y="6312978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8" name="Text Placeholder 48"/>
          <p:cNvSpPr>
            <a:spLocks noGrp="1"/>
          </p:cNvSpPr>
          <p:nvPr>
            <p:ph type="body" sz="quarter" idx="84"/>
          </p:nvPr>
        </p:nvSpPr>
        <p:spPr>
          <a:xfrm>
            <a:off x="11057943" y="3131794"/>
            <a:ext cx="781133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9" name="Text Placeholder 48"/>
          <p:cNvSpPr>
            <a:spLocks noGrp="1"/>
          </p:cNvSpPr>
          <p:nvPr>
            <p:ph type="body" sz="quarter" idx="85"/>
          </p:nvPr>
        </p:nvSpPr>
        <p:spPr>
          <a:xfrm>
            <a:off x="10534109" y="6726996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4" name="Text Placeholder 48"/>
          <p:cNvSpPr>
            <a:spLocks noGrp="1"/>
          </p:cNvSpPr>
          <p:nvPr>
            <p:ph type="body" sz="quarter" idx="86"/>
          </p:nvPr>
        </p:nvSpPr>
        <p:spPr>
          <a:xfrm>
            <a:off x="10534109" y="7177126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6" name="Text Placeholder 48"/>
          <p:cNvSpPr>
            <a:spLocks noGrp="1"/>
          </p:cNvSpPr>
          <p:nvPr>
            <p:ph type="body" sz="quarter" idx="87"/>
          </p:nvPr>
        </p:nvSpPr>
        <p:spPr>
          <a:xfrm>
            <a:off x="12886746" y="3131794"/>
            <a:ext cx="781133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8" name="Text Placeholder 48"/>
          <p:cNvSpPr>
            <a:spLocks noGrp="1"/>
          </p:cNvSpPr>
          <p:nvPr>
            <p:ph type="body" sz="quarter" idx="88"/>
          </p:nvPr>
        </p:nvSpPr>
        <p:spPr>
          <a:xfrm>
            <a:off x="12362912" y="5862848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3" name="Text Placeholder 48"/>
          <p:cNvSpPr>
            <a:spLocks noGrp="1"/>
          </p:cNvSpPr>
          <p:nvPr>
            <p:ph type="body" sz="quarter" idx="89"/>
          </p:nvPr>
        </p:nvSpPr>
        <p:spPr>
          <a:xfrm>
            <a:off x="12362912" y="6312978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5" name="Text Placeholder 48"/>
          <p:cNvSpPr>
            <a:spLocks noGrp="1"/>
          </p:cNvSpPr>
          <p:nvPr>
            <p:ph type="body" sz="quarter" idx="90"/>
          </p:nvPr>
        </p:nvSpPr>
        <p:spPr>
          <a:xfrm>
            <a:off x="14717719" y="3131794"/>
            <a:ext cx="781133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6" name="Text Placeholder 48"/>
          <p:cNvSpPr>
            <a:spLocks noGrp="1"/>
          </p:cNvSpPr>
          <p:nvPr>
            <p:ph type="body" sz="quarter" idx="91"/>
          </p:nvPr>
        </p:nvSpPr>
        <p:spPr>
          <a:xfrm>
            <a:off x="14193885" y="6726996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7" name="Text Placeholder 48"/>
          <p:cNvSpPr>
            <a:spLocks noGrp="1"/>
          </p:cNvSpPr>
          <p:nvPr>
            <p:ph type="body" sz="quarter" idx="92"/>
          </p:nvPr>
        </p:nvSpPr>
        <p:spPr>
          <a:xfrm>
            <a:off x="14193885" y="7177126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8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504884" y="2571750"/>
            <a:ext cx="2926080" cy="2926080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_Experienc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6"/>
          <p:cNvSpPr/>
          <p:nvPr userDrawn="1"/>
        </p:nvSpPr>
        <p:spPr>
          <a:xfrm>
            <a:off x="0" y="9612313"/>
            <a:ext cx="18288000" cy="6746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29" name="Oval 54">
            <a:hlinkClick r:id="" action="ppaction://hlinkshowjump?jump=previousslide"/>
          </p:cNvPr>
          <p:cNvSpPr/>
          <p:nvPr userDrawn="1"/>
        </p:nvSpPr>
        <p:spPr>
          <a:xfrm>
            <a:off x="8372475" y="9790113"/>
            <a:ext cx="317500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30" name="Oval 55">
            <a:hlinkClick r:id="" action="ppaction://hlinkshowjump?jump=nextslide"/>
          </p:cNvPr>
          <p:cNvSpPr/>
          <p:nvPr userDrawn="1"/>
        </p:nvSpPr>
        <p:spPr>
          <a:xfrm>
            <a:off x="9590088" y="9790113"/>
            <a:ext cx="319087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33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3600" y="9894888"/>
            <a:ext cx="68263" cy="107950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34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788" y="9896475"/>
            <a:ext cx="68262" cy="104775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35" name="Oval 59">
            <a:hlinkClick r:id="" action="ppaction://hlinkshowjump?jump=previousslide"/>
          </p:cNvPr>
          <p:cNvSpPr/>
          <p:nvPr userDrawn="1"/>
        </p:nvSpPr>
        <p:spPr>
          <a:xfrm>
            <a:off x="8899525" y="9709150"/>
            <a:ext cx="481013" cy="4810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36" name="Slide Number Placeholder 5"/>
          <p:cNvSpPr txBox="1">
            <a:spLocks/>
          </p:cNvSpPr>
          <p:nvPr userDrawn="1"/>
        </p:nvSpPr>
        <p:spPr>
          <a:xfrm>
            <a:off x="8851900" y="9796463"/>
            <a:ext cx="584200" cy="304800"/>
          </a:xfrm>
          <a:prstGeom prst="rect">
            <a:avLst/>
          </a:prstGeom>
          <a:noFill/>
        </p:spPr>
        <p:txBody>
          <a:bodyPr lIns="0" tIns="68580" rIns="0" bIns="6858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D08D7A3-6C14-4C3E-BEB3-AACBCFCEB556}" type="slidenum">
              <a:rPr lang="en-US" sz="1800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37" name="Group 61"/>
          <p:cNvGrpSpPr>
            <a:grpSpLocks/>
          </p:cNvGrpSpPr>
          <p:nvPr userDrawn="1"/>
        </p:nvGrpSpPr>
        <p:grpSpPr bwMode="auto">
          <a:xfrm>
            <a:off x="0" y="9561513"/>
            <a:ext cx="18302288" cy="53975"/>
            <a:chOff x="0" y="6374169"/>
            <a:chExt cx="12201486" cy="36576"/>
          </a:xfrm>
        </p:grpSpPr>
        <p:sp>
          <p:nvSpPr>
            <p:cNvPr id="38" name="Rectangle 62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9" name="Rectangle 63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41" name="Rectangle 64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43" name="Rectangle 65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grpSp>
        <p:nvGrpSpPr>
          <p:cNvPr id="44" name="Group 66"/>
          <p:cNvGrpSpPr>
            <a:grpSpLocks/>
          </p:cNvGrpSpPr>
          <p:nvPr userDrawn="1"/>
        </p:nvGrpSpPr>
        <p:grpSpPr bwMode="auto">
          <a:xfrm>
            <a:off x="0" y="1588"/>
            <a:ext cx="18302288" cy="53975"/>
            <a:chOff x="0" y="6374169"/>
            <a:chExt cx="12201486" cy="36576"/>
          </a:xfrm>
        </p:grpSpPr>
        <p:sp>
          <p:nvSpPr>
            <p:cNvPr id="46" name="Rectangle 67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48" name="Rectangle 68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49" name="Rectangle 69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50" name="Rectangle 70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32" name="Text Placeholder 48"/>
          <p:cNvSpPr>
            <a:spLocks noGrp="1"/>
          </p:cNvSpPr>
          <p:nvPr>
            <p:ph type="body" sz="quarter" idx="26"/>
          </p:nvPr>
        </p:nvSpPr>
        <p:spPr>
          <a:xfrm>
            <a:off x="1600199" y="7465170"/>
            <a:ext cx="2973495" cy="406790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400" b="1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2" name="Text Placeholder 48"/>
          <p:cNvSpPr>
            <a:spLocks noGrp="1"/>
          </p:cNvSpPr>
          <p:nvPr>
            <p:ph type="body" sz="quarter" idx="33"/>
          </p:nvPr>
        </p:nvSpPr>
        <p:spPr>
          <a:xfrm>
            <a:off x="1600199" y="7871960"/>
            <a:ext cx="2973495" cy="460919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8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0" name="Title 1"/>
          <p:cNvSpPr>
            <a:spLocks noGrp="1"/>
          </p:cNvSpPr>
          <p:nvPr>
            <p:ph type="ctrTitle"/>
          </p:nvPr>
        </p:nvSpPr>
        <p:spPr>
          <a:xfrm>
            <a:off x="1600200" y="1234440"/>
            <a:ext cx="15087600" cy="822960"/>
          </a:xfrm>
        </p:spPr>
        <p:txBody>
          <a:bodyPr lIns="0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5" name="Subtitle 2"/>
          <p:cNvSpPr>
            <a:spLocks noGrp="1"/>
          </p:cNvSpPr>
          <p:nvPr>
            <p:ph type="subTitle" idx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3" name="Text Placeholder 48"/>
          <p:cNvSpPr>
            <a:spLocks noGrp="1"/>
          </p:cNvSpPr>
          <p:nvPr>
            <p:ph type="body" sz="quarter" idx="57"/>
          </p:nvPr>
        </p:nvSpPr>
        <p:spPr>
          <a:xfrm>
            <a:off x="5585480" y="5406972"/>
            <a:ext cx="781133" cy="414018"/>
          </a:xfrm>
        </p:spPr>
        <p:txBody>
          <a:bodyPr lIns="0" rIns="0"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4" name="Text Placeholder 48"/>
          <p:cNvSpPr>
            <a:spLocks noGrp="1"/>
          </p:cNvSpPr>
          <p:nvPr>
            <p:ph type="body" sz="quarter" idx="58"/>
          </p:nvPr>
        </p:nvSpPr>
        <p:spPr>
          <a:xfrm>
            <a:off x="5061646" y="6261425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7" name="Text Placeholder 48"/>
          <p:cNvSpPr>
            <a:spLocks noGrp="1"/>
          </p:cNvSpPr>
          <p:nvPr>
            <p:ph type="body" sz="quarter" idx="59"/>
          </p:nvPr>
        </p:nvSpPr>
        <p:spPr>
          <a:xfrm>
            <a:off x="7452583" y="5679494"/>
            <a:ext cx="781133" cy="414018"/>
          </a:xfrm>
        </p:spPr>
        <p:txBody>
          <a:bodyPr lIns="0" rIns="0"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9" name="Text Placeholder 48"/>
          <p:cNvSpPr>
            <a:spLocks noGrp="1"/>
          </p:cNvSpPr>
          <p:nvPr>
            <p:ph type="body" sz="quarter" idx="61"/>
          </p:nvPr>
        </p:nvSpPr>
        <p:spPr>
          <a:xfrm>
            <a:off x="5061646" y="6711555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0" name="Text Placeholder 48"/>
          <p:cNvSpPr>
            <a:spLocks noGrp="1"/>
          </p:cNvSpPr>
          <p:nvPr>
            <p:ph type="body" sz="quarter" idx="62"/>
          </p:nvPr>
        </p:nvSpPr>
        <p:spPr>
          <a:xfrm>
            <a:off x="6907259" y="4317646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1" name="Text Placeholder 48"/>
          <p:cNvSpPr>
            <a:spLocks noGrp="1"/>
          </p:cNvSpPr>
          <p:nvPr>
            <p:ph type="body" sz="quarter" idx="63"/>
          </p:nvPr>
        </p:nvSpPr>
        <p:spPr>
          <a:xfrm>
            <a:off x="6907259" y="4767776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2" name="Text Placeholder 48"/>
          <p:cNvSpPr>
            <a:spLocks noGrp="1"/>
          </p:cNvSpPr>
          <p:nvPr>
            <p:ph type="body" sz="quarter" idx="64"/>
          </p:nvPr>
        </p:nvSpPr>
        <p:spPr>
          <a:xfrm>
            <a:off x="9243081" y="5406972"/>
            <a:ext cx="781133" cy="414018"/>
          </a:xfrm>
        </p:spPr>
        <p:txBody>
          <a:bodyPr lIns="0" rIns="0"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3" name="Text Placeholder 48"/>
          <p:cNvSpPr>
            <a:spLocks noGrp="1"/>
          </p:cNvSpPr>
          <p:nvPr>
            <p:ph type="body" sz="quarter" idx="65"/>
          </p:nvPr>
        </p:nvSpPr>
        <p:spPr>
          <a:xfrm>
            <a:off x="8719247" y="6261425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4" name="Text Placeholder 48"/>
          <p:cNvSpPr>
            <a:spLocks noGrp="1"/>
          </p:cNvSpPr>
          <p:nvPr>
            <p:ph type="body" sz="quarter" idx="66"/>
          </p:nvPr>
        </p:nvSpPr>
        <p:spPr>
          <a:xfrm>
            <a:off x="11110184" y="5679494"/>
            <a:ext cx="781133" cy="414018"/>
          </a:xfrm>
        </p:spPr>
        <p:txBody>
          <a:bodyPr lIns="0" rIns="0"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5" name="Text Placeholder 48"/>
          <p:cNvSpPr>
            <a:spLocks noGrp="1"/>
          </p:cNvSpPr>
          <p:nvPr>
            <p:ph type="body" sz="quarter" idx="67"/>
          </p:nvPr>
        </p:nvSpPr>
        <p:spPr>
          <a:xfrm>
            <a:off x="8719247" y="6711555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6" name="Text Placeholder 48"/>
          <p:cNvSpPr>
            <a:spLocks noGrp="1"/>
          </p:cNvSpPr>
          <p:nvPr>
            <p:ph type="body" sz="quarter" idx="68"/>
          </p:nvPr>
        </p:nvSpPr>
        <p:spPr>
          <a:xfrm>
            <a:off x="10564860" y="4317646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7" name="Text Placeholder 48"/>
          <p:cNvSpPr>
            <a:spLocks noGrp="1"/>
          </p:cNvSpPr>
          <p:nvPr>
            <p:ph type="body" sz="quarter" idx="69"/>
          </p:nvPr>
        </p:nvSpPr>
        <p:spPr>
          <a:xfrm>
            <a:off x="10564860" y="4767776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8" name="Text Placeholder 48"/>
          <p:cNvSpPr>
            <a:spLocks noGrp="1"/>
          </p:cNvSpPr>
          <p:nvPr>
            <p:ph type="body" sz="quarter" idx="70"/>
          </p:nvPr>
        </p:nvSpPr>
        <p:spPr>
          <a:xfrm>
            <a:off x="12900681" y="5406972"/>
            <a:ext cx="781133" cy="414018"/>
          </a:xfrm>
        </p:spPr>
        <p:txBody>
          <a:bodyPr lIns="0" rIns="0"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9" name="Text Placeholder 48"/>
          <p:cNvSpPr>
            <a:spLocks noGrp="1"/>
          </p:cNvSpPr>
          <p:nvPr>
            <p:ph type="body" sz="quarter" idx="71"/>
          </p:nvPr>
        </p:nvSpPr>
        <p:spPr>
          <a:xfrm>
            <a:off x="12376847" y="6261425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0" name="Text Placeholder 48"/>
          <p:cNvSpPr>
            <a:spLocks noGrp="1"/>
          </p:cNvSpPr>
          <p:nvPr>
            <p:ph type="body" sz="quarter" idx="72"/>
          </p:nvPr>
        </p:nvSpPr>
        <p:spPr>
          <a:xfrm>
            <a:off x="14767784" y="5679494"/>
            <a:ext cx="781133" cy="414018"/>
          </a:xfrm>
        </p:spPr>
        <p:txBody>
          <a:bodyPr lIns="0" rIns="0"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1" name="Text Placeholder 48"/>
          <p:cNvSpPr>
            <a:spLocks noGrp="1"/>
          </p:cNvSpPr>
          <p:nvPr>
            <p:ph type="body" sz="quarter" idx="73"/>
          </p:nvPr>
        </p:nvSpPr>
        <p:spPr>
          <a:xfrm>
            <a:off x="12376847" y="6711555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2" name="Text Placeholder 48"/>
          <p:cNvSpPr>
            <a:spLocks noGrp="1"/>
          </p:cNvSpPr>
          <p:nvPr>
            <p:ph type="body" sz="quarter" idx="74"/>
          </p:nvPr>
        </p:nvSpPr>
        <p:spPr>
          <a:xfrm>
            <a:off x="14222460" y="4317646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0" name="Text Placeholder 48"/>
          <p:cNvSpPr>
            <a:spLocks noGrp="1"/>
          </p:cNvSpPr>
          <p:nvPr>
            <p:ph type="body" sz="quarter" idx="75"/>
          </p:nvPr>
        </p:nvSpPr>
        <p:spPr>
          <a:xfrm>
            <a:off x="14222460" y="4767776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1" name="Text Placeholder 48"/>
          <p:cNvSpPr>
            <a:spLocks noGrp="1"/>
          </p:cNvSpPr>
          <p:nvPr>
            <p:ph type="body" sz="quarter" idx="76"/>
          </p:nvPr>
        </p:nvSpPr>
        <p:spPr>
          <a:xfrm>
            <a:off x="5061645" y="7908514"/>
            <a:ext cx="11624311" cy="821261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600199" y="3891809"/>
            <a:ext cx="3200400" cy="3200400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1"/>
          <p:cNvSpPr/>
          <p:nvPr userDrawn="1"/>
        </p:nvSpPr>
        <p:spPr>
          <a:xfrm>
            <a:off x="0" y="9613900"/>
            <a:ext cx="18288000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5" name="Oval 53">
            <a:hlinkClick r:id="" action="ppaction://hlinkshowjump?jump=previousslide"/>
          </p:cNvPr>
          <p:cNvSpPr/>
          <p:nvPr userDrawn="1"/>
        </p:nvSpPr>
        <p:spPr>
          <a:xfrm>
            <a:off x="8372475" y="9790113"/>
            <a:ext cx="317500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6" name="Oval 54">
            <a:hlinkClick r:id="" action="ppaction://hlinkshowjump?jump=nextslide"/>
          </p:cNvPr>
          <p:cNvSpPr/>
          <p:nvPr userDrawn="1"/>
        </p:nvSpPr>
        <p:spPr>
          <a:xfrm>
            <a:off x="9590088" y="9790113"/>
            <a:ext cx="319087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7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3600" y="9894888"/>
            <a:ext cx="68263" cy="107950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18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788" y="9896475"/>
            <a:ext cx="68262" cy="104775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19" name="Oval 58">
            <a:hlinkClick r:id="" action="ppaction://hlinkshowjump?jump=previousslide"/>
          </p:cNvPr>
          <p:cNvSpPr/>
          <p:nvPr userDrawn="1"/>
        </p:nvSpPr>
        <p:spPr>
          <a:xfrm>
            <a:off x="8899525" y="9709150"/>
            <a:ext cx="481013" cy="4810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851900" y="9796463"/>
            <a:ext cx="584200" cy="304800"/>
          </a:xfrm>
          <a:prstGeom prst="rect">
            <a:avLst/>
          </a:prstGeom>
          <a:noFill/>
        </p:spPr>
        <p:txBody>
          <a:bodyPr lIns="0" tIns="68580" rIns="0" bIns="6858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783429-B808-4CDF-91C0-1D2FE819BA4D}" type="slidenum">
              <a:rPr lang="en-US" sz="1800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1" name="Group 60"/>
          <p:cNvGrpSpPr>
            <a:grpSpLocks/>
          </p:cNvGrpSpPr>
          <p:nvPr userDrawn="1"/>
        </p:nvGrpSpPr>
        <p:grpSpPr bwMode="auto">
          <a:xfrm>
            <a:off x="0" y="9561513"/>
            <a:ext cx="18302288" cy="53975"/>
            <a:chOff x="0" y="6374169"/>
            <a:chExt cx="12201486" cy="36576"/>
          </a:xfrm>
        </p:grpSpPr>
        <p:sp>
          <p:nvSpPr>
            <p:cNvPr id="22" name="Rectangle 76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3" name="Rectangle 77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4" name="Rectangle 78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5" name="Rectangle 79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42" name="Text Placeholder 48"/>
          <p:cNvSpPr>
            <a:spLocks noGrp="1"/>
          </p:cNvSpPr>
          <p:nvPr>
            <p:ph type="body" sz="quarter" idx="14"/>
          </p:nvPr>
        </p:nvSpPr>
        <p:spPr>
          <a:xfrm>
            <a:off x="4771999" y="7412750"/>
            <a:ext cx="5193629" cy="1331199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643086" y="0"/>
            <a:ext cx="7339656" cy="3675888"/>
          </a:xfrm>
          <a:custGeom>
            <a:avLst/>
            <a:gdLst>
              <a:gd name="connsiteX0" fmla="*/ 0 w 7339656"/>
              <a:gd name="connsiteY0" fmla="*/ 0 h 3436169"/>
              <a:gd name="connsiteX1" fmla="*/ 7339656 w 7339656"/>
              <a:gd name="connsiteY1" fmla="*/ 0 h 3436169"/>
              <a:gd name="connsiteX2" fmla="*/ 3669829 w 7339656"/>
              <a:gd name="connsiteY2" fmla="*/ 3436169 h 343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9656" h="3436169">
                <a:moveTo>
                  <a:pt x="0" y="0"/>
                </a:moveTo>
                <a:lnTo>
                  <a:pt x="7339656" y="0"/>
                </a:lnTo>
                <a:lnTo>
                  <a:pt x="3669829" y="3436169"/>
                </a:lnTo>
                <a:close/>
              </a:path>
            </a:pathLst>
          </a:custGeom>
          <a:solidFill>
            <a:schemeClr val="tx2"/>
          </a:solidFill>
        </p:spPr>
        <p:txBody>
          <a:bodyPr rtlCol="0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23"/>
          </p:nvPr>
        </p:nvSpPr>
        <p:spPr>
          <a:xfrm>
            <a:off x="10956000" y="0"/>
            <a:ext cx="7332000" cy="3675888"/>
          </a:xfrm>
          <a:custGeom>
            <a:avLst/>
            <a:gdLst>
              <a:gd name="connsiteX0" fmla="*/ 0 w 7332000"/>
              <a:gd name="connsiteY0" fmla="*/ 0 h 3436169"/>
              <a:gd name="connsiteX1" fmla="*/ 7332000 w 7332000"/>
              <a:gd name="connsiteY1" fmla="*/ 0 h 3436169"/>
              <a:gd name="connsiteX2" fmla="*/ 7332000 w 7332000"/>
              <a:gd name="connsiteY2" fmla="*/ 7169 h 3436169"/>
              <a:gd name="connsiteX3" fmla="*/ 3669828 w 7332000"/>
              <a:gd name="connsiteY3" fmla="*/ 3436169 h 343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32000" h="3436169">
                <a:moveTo>
                  <a:pt x="0" y="0"/>
                </a:moveTo>
                <a:lnTo>
                  <a:pt x="7332000" y="0"/>
                </a:lnTo>
                <a:lnTo>
                  <a:pt x="7332000" y="7169"/>
                </a:lnTo>
                <a:lnTo>
                  <a:pt x="3669828" y="3436169"/>
                </a:lnTo>
                <a:close/>
              </a:path>
            </a:pathLst>
          </a:custGeom>
          <a:solidFill>
            <a:schemeClr val="tx2"/>
          </a:solidFill>
        </p:spPr>
        <p:txBody>
          <a:bodyPr rtlCol="0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71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-13371" y="-3585"/>
            <a:ext cx="7339656" cy="7342632"/>
          </a:xfrm>
          <a:prstGeom prst="diamond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7302400" y="-3585"/>
            <a:ext cx="7342632" cy="7342632"/>
          </a:xfrm>
          <a:prstGeom prst="diamond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31"/>
          </p:nvPr>
        </p:nvSpPr>
        <p:spPr>
          <a:xfrm>
            <a:off x="14618172" y="0"/>
            <a:ext cx="3666744" cy="7342632"/>
          </a:xfrm>
          <a:custGeom>
            <a:avLst/>
            <a:gdLst>
              <a:gd name="connsiteX0" fmla="*/ 3666000 w 3669828"/>
              <a:gd name="connsiteY0" fmla="*/ 0 h 6868753"/>
              <a:gd name="connsiteX1" fmla="*/ 3669828 w 3669828"/>
              <a:gd name="connsiteY1" fmla="*/ 0 h 6868753"/>
              <a:gd name="connsiteX2" fmla="*/ 3669828 w 3669828"/>
              <a:gd name="connsiteY2" fmla="*/ 6868753 h 6868753"/>
              <a:gd name="connsiteX3" fmla="*/ 0 w 3669828"/>
              <a:gd name="connsiteY3" fmla="*/ 3432584 h 686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9828" h="6868753">
                <a:moveTo>
                  <a:pt x="3666000" y="0"/>
                </a:moveTo>
                <a:lnTo>
                  <a:pt x="3669828" y="0"/>
                </a:lnTo>
                <a:lnTo>
                  <a:pt x="3669828" y="6868753"/>
                </a:lnTo>
                <a:lnTo>
                  <a:pt x="0" y="3432584"/>
                </a:lnTo>
                <a:close/>
              </a:path>
            </a:pathLst>
          </a:custGeom>
          <a:solidFill>
            <a:schemeClr val="tx2"/>
          </a:solidFill>
        </p:spPr>
        <p:txBody>
          <a:bodyPr rtlCol="0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103" name="Picture Placeholder 102"/>
          <p:cNvSpPr>
            <a:spLocks noGrp="1"/>
          </p:cNvSpPr>
          <p:nvPr>
            <p:ph type="pic" sz="quarter" idx="27"/>
          </p:nvPr>
        </p:nvSpPr>
        <p:spPr>
          <a:xfrm>
            <a:off x="1" y="3675889"/>
            <a:ext cx="3656457" cy="5889447"/>
          </a:xfrm>
          <a:custGeom>
            <a:avLst/>
            <a:gdLst>
              <a:gd name="connsiteX0" fmla="*/ 0 w 3656457"/>
              <a:gd name="connsiteY0" fmla="*/ 0 h 5889447"/>
              <a:gd name="connsiteX1" fmla="*/ 3656457 w 3656457"/>
              <a:gd name="connsiteY1" fmla="*/ 3672291 h 5889447"/>
              <a:gd name="connsiteX2" fmla="*/ 1448862 w 3656457"/>
              <a:gd name="connsiteY2" fmla="*/ 5889447 h 5889447"/>
              <a:gd name="connsiteX3" fmla="*/ 0 w 3656457"/>
              <a:gd name="connsiteY3" fmla="*/ 5889447 h 588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457" h="5889447">
                <a:moveTo>
                  <a:pt x="0" y="0"/>
                </a:moveTo>
                <a:lnTo>
                  <a:pt x="3656457" y="3672291"/>
                </a:lnTo>
                <a:lnTo>
                  <a:pt x="1448862" y="5889447"/>
                </a:lnTo>
                <a:lnTo>
                  <a:pt x="0" y="5889447"/>
                </a:lnTo>
                <a:close/>
              </a:path>
            </a:pathLst>
          </a:custGeom>
          <a:solidFill>
            <a:schemeClr val="tx2"/>
          </a:solidFill>
        </p:spPr>
        <p:txBody>
          <a:bodyPr rtlCol="0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95" name="Picture Placeholder 94"/>
          <p:cNvSpPr>
            <a:spLocks noGrp="1"/>
          </p:cNvSpPr>
          <p:nvPr>
            <p:ph type="pic" sz="quarter" idx="33"/>
          </p:nvPr>
        </p:nvSpPr>
        <p:spPr>
          <a:xfrm>
            <a:off x="10960574" y="3671316"/>
            <a:ext cx="7342632" cy="5894019"/>
          </a:xfrm>
          <a:custGeom>
            <a:avLst/>
            <a:gdLst>
              <a:gd name="connsiteX0" fmla="*/ 3671316 w 7342632"/>
              <a:gd name="connsiteY0" fmla="*/ 0 h 5894019"/>
              <a:gd name="connsiteX1" fmla="*/ 7342632 w 7342632"/>
              <a:gd name="connsiteY1" fmla="*/ 3671316 h 5894019"/>
              <a:gd name="connsiteX2" fmla="*/ 5119929 w 7342632"/>
              <a:gd name="connsiteY2" fmla="*/ 5894019 h 5894019"/>
              <a:gd name="connsiteX3" fmla="*/ 2222703 w 7342632"/>
              <a:gd name="connsiteY3" fmla="*/ 5894019 h 5894019"/>
              <a:gd name="connsiteX4" fmla="*/ 0 w 7342632"/>
              <a:gd name="connsiteY4" fmla="*/ 3671316 h 589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2632" h="5894019">
                <a:moveTo>
                  <a:pt x="3671316" y="0"/>
                </a:moveTo>
                <a:lnTo>
                  <a:pt x="7342632" y="3671316"/>
                </a:lnTo>
                <a:lnTo>
                  <a:pt x="5119929" y="5894019"/>
                </a:lnTo>
                <a:lnTo>
                  <a:pt x="2222703" y="5894019"/>
                </a:lnTo>
                <a:lnTo>
                  <a:pt x="0" y="3671316"/>
                </a:lnTo>
                <a:close/>
              </a:path>
            </a:pathLst>
          </a:custGeom>
          <a:solidFill>
            <a:schemeClr val="tx2"/>
          </a:solidFill>
        </p:spPr>
        <p:txBody>
          <a:bodyPr rtlCol="0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35" name="Title 1"/>
          <p:cNvSpPr>
            <a:spLocks noGrp="1"/>
          </p:cNvSpPr>
          <p:nvPr>
            <p:ph type="ctrTitle"/>
          </p:nvPr>
        </p:nvSpPr>
        <p:spPr>
          <a:xfrm>
            <a:off x="4771999" y="6449100"/>
            <a:ext cx="5193629" cy="822960"/>
          </a:xfrm>
        </p:spPr>
        <p:txBody>
          <a:bodyPr lIns="0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4771999" y="5900460"/>
            <a:ext cx="5193629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bg1"/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1"/>
          <p:cNvSpPr/>
          <p:nvPr userDrawn="1"/>
        </p:nvSpPr>
        <p:spPr>
          <a:xfrm>
            <a:off x="0" y="9613900"/>
            <a:ext cx="18288000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7" name="Oval 53">
            <a:hlinkClick r:id="" action="ppaction://hlinkshowjump?jump=previousslide"/>
          </p:cNvPr>
          <p:cNvSpPr/>
          <p:nvPr userDrawn="1"/>
        </p:nvSpPr>
        <p:spPr>
          <a:xfrm>
            <a:off x="8372475" y="9790113"/>
            <a:ext cx="317500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8" name="Oval 54">
            <a:hlinkClick r:id="" action="ppaction://hlinkshowjump?jump=nextslide"/>
          </p:cNvPr>
          <p:cNvSpPr/>
          <p:nvPr userDrawn="1"/>
        </p:nvSpPr>
        <p:spPr>
          <a:xfrm>
            <a:off x="9590088" y="9790113"/>
            <a:ext cx="319087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9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3600" y="9894888"/>
            <a:ext cx="68263" cy="107950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20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788" y="9896475"/>
            <a:ext cx="68262" cy="104775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21" name="Oval 58">
            <a:hlinkClick r:id="" action="ppaction://hlinkshowjump?jump=previousslide"/>
          </p:cNvPr>
          <p:cNvSpPr/>
          <p:nvPr userDrawn="1"/>
        </p:nvSpPr>
        <p:spPr>
          <a:xfrm>
            <a:off x="8899525" y="9709150"/>
            <a:ext cx="481013" cy="4810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8851900" y="9796463"/>
            <a:ext cx="584200" cy="304800"/>
          </a:xfrm>
          <a:prstGeom prst="rect">
            <a:avLst/>
          </a:prstGeom>
          <a:noFill/>
        </p:spPr>
        <p:txBody>
          <a:bodyPr lIns="0" tIns="68580" rIns="0" bIns="6858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E2E6A1E-1D6D-4CC1-A0DA-EB3AB3A57F4E}" type="slidenum">
              <a:rPr lang="en-US" sz="1800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3" name="Group 60"/>
          <p:cNvGrpSpPr>
            <a:grpSpLocks/>
          </p:cNvGrpSpPr>
          <p:nvPr userDrawn="1"/>
        </p:nvGrpSpPr>
        <p:grpSpPr bwMode="auto">
          <a:xfrm>
            <a:off x="0" y="9561513"/>
            <a:ext cx="18302288" cy="53975"/>
            <a:chOff x="0" y="6374169"/>
            <a:chExt cx="12201486" cy="36576"/>
          </a:xfrm>
        </p:grpSpPr>
        <p:sp>
          <p:nvSpPr>
            <p:cNvPr id="31" name="Rectangle 76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2" name="Rectangle 77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3" name="Rectangle 78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4" name="Rectangle 79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42" name="Text Placeholder 48"/>
          <p:cNvSpPr>
            <a:spLocks noGrp="1"/>
          </p:cNvSpPr>
          <p:nvPr>
            <p:ph type="body" sz="quarter" idx="14"/>
          </p:nvPr>
        </p:nvSpPr>
        <p:spPr>
          <a:xfrm>
            <a:off x="6211353" y="7412750"/>
            <a:ext cx="5828248" cy="1331199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Picture Placeholder 46"/>
          <p:cNvSpPr>
            <a:spLocks noGrp="1" noChangeAspect="1"/>
          </p:cNvSpPr>
          <p:nvPr>
            <p:ph type="pic" sz="quarter" idx="21"/>
          </p:nvPr>
        </p:nvSpPr>
        <p:spPr>
          <a:xfrm>
            <a:off x="0" y="0"/>
            <a:ext cx="6099048" cy="3054560"/>
          </a:xfrm>
          <a:custGeom>
            <a:avLst/>
            <a:gdLst>
              <a:gd name="connsiteX0" fmla="*/ 0 w 7339656"/>
              <a:gd name="connsiteY0" fmla="*/ 0 h 3436169"/>
              <a:gd name="connsiteX1" fmla="*/ 7339656 w 7339656"/>
              <a:gd name="connsiteY1" fmla="*/ 0 h 3436169"/>
              <a:gd name="connsiteX2" fmla="*/ 3669829 w 7339656"/>
              <a:gd name="connsiteY2" fmla="*/ 3436169 h 343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9656" h="3436169">
                <a:moveTo>
                  <a:pt x="0" y="0"/>
                </a:moveTo>
                <a:lnTo>
                  <a:pt x="7339656" y="0"/>
                </a:lnTo>
                <a:lnTo>
                  <a:pt x="3669829" y="3436169"/>
                </a:lnTo>
                <a:close/>
              </a:path>
            </a:pathLst>
          </a:custGeom>
          <a:solidFill>
            <a:schemeClr val="tx2"/>
          </a:solidFill>
        </p:spPr>
        <p:txBody>
          <a:bodyPr rtlCol="0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71" name="Picture Placeholder 2"/>
          <p:cNvSpPr>
            <a:spLocks noGrp="1" noChangeAspect="1"/>
          </p:cNvSpPr>
          <p:nvPr>
            <p:ph type="pic" sz="quarter" idx="25"/>
          </p:nvPr>
        </p:nvSpPr>
        <p:spPr>
          <a:xfrm>
            <a:off x="3042666" y="0"/>
            <a:ext cx="6099048" cy="6101521"/>
          </a:xfrm>
          <a:prstGeom prst="diamond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35" name="Title 1"/>
          <p:cNvSpPr>
            <a:spLocks noGrp="1"/>
          </p:cNvSpPr>
          <p:nvPr>
            <p:ph type="ctrTitle"/>
          </p:nvPr>
        </p:nvSpPr>
        <p:spPr>
          <a:xfrm>
            <a:off x="6211353" y="6449100"/>
            <a:ext cx="5828248" cy="822960"/>
          </a:xfrm>
        </p:spPr>
        <p:txBody>
          <a:bodyPr lIns="0">
            <a:noAutofit/>
          </a:bodyPr>
          <a:lstStyle>
            <a:lvl1pPr algn="ctr">
              <a:defRPr sz="48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6211353" y="5900460"/>
            <a:ext cx="5828248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Picture Placeholder 46"/>
          <p:cNvSpPr>
            <a:spLocks noGrp="1" noChangeAspect="1"/>
          </p:cNvSpPr>
          <p:nvPr>
            <p:ph type="pic" sz="quarter" idx="27"/>
          </p:nvPr>
        </p:nvSpPr>
        <p:spPr>
          <a:xfrm>
            <a:off x="6094476" y="0"/>
            <a:ext cx="6099048" cy="3054560"/>
          </a:xfrm>
          <a:custGeom>
            <a:avLst/>
            <a:gdLst>
              <a:gd name="connsiteX0" fmla="*/ 0 w 7339656"/>
              <a:gd name="connsiteY0" fmla="*/ 0 h 3436169"/>
              <a:gd name="connsiteX1" fmla="*/ 7339656 w 7339656"/>
              <a:gd name="connsiteY1" fmla="*/ 0 h 3436169"/>
              <a:gd name="connsiteX2" fmla="*/ 3669829 w 7339656"/>
              <a:gd name="connsiteY2" fmla="*/ 3436169 h 343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9656" h="3436169">
                <a:moveTo>
                  <a:pt x="0" y="0"/>
                </a:moveTo>
                <a:lnTo>
                  <a:pt x="7339656" y="0"/>
                </a:lnTo>
                <a:lnTo>
                  <a:pt x="3669829" y="3436169"/>
                </a:lnTo>
                <a:close/>
              </a:path>
            </a:pathLst>
          </a:custGeom>
          <a:solidFill>
            <a:schemeClr val="tx2"/>
          </a:solidFill>
        </p:spPr>
        <p:txBody>
          <a:bodyPr rtlCol="0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25" name="Picture Placeholder 46"/>
          <p:cNvSpPr>
            <a:spLocks noGrp="1" noChangeAspect="1"/>
          </p:cNvSpPr>
          <p:nvPr>
            <p:ph type="pic" sz="quarter" idx="28"/>
          </p:nvPr>
        </p:nvSpPr>
        <p:spPr>
          <a:xfrm>
            <a:off x="12188952" y="0"/>
            <a:ext cx="6099048" cy="3054560"/>
          </a:xfrm>
          <a:custGeom>
            <a:avLst/>
            <a:gdLst>
              <a:gd name="connsiteX0" fmla="*/ 0 w 7339656"/>
              <a:gd name="connsiteY0" fmla="*/ 0 h 3436169"/>
              <a:gd name="connsiteX1" fmla="*/ 7339656 w 7339656"/>
              <a:gd name="connsiteY1" fmla="*/ 0 h 3436169"/>
              <a:gd name="connsiteX2" fmla="*/ 3669829 w 7339656"/>
              <a:gd name="connsiteY2" fmla="*/ 3436169 h 343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9656" h="3436169">
                <a:moveTo>
                  <a:pt x="0" y="0"/>
                </a:moveTo>
                <a:lnTo>
                  <a:pt x="7339656" y="0"/>
                </a:lnTo>
                <a:lnTo>
                  <a:pt x="3669829" y="3436169"/>
                </a:lnTo>
                <a:close/>
              </a:path>
            </a:pathLst>
          </a:custGeom>
          <a:solidFill>
            <a:schemeClr val="tx2"/>
          </a:solidFill>
        </p:spPr>
        <p:txBody>
          <a:bodyPr rtlCol="0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29"/>
          </p:nvPr>
        </p:nvSpPr>
        <p:spPr>
          <a:xfrm>
            <a:off x="9138567" y="0"/>
            <a:ext cx="6099048" cy="6101521"/>
          </a:xfrm>
          <a:prstGeom prst="diamond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27" name="Picture Placeholder 2"/>
          <p:cNvSpPr>
            <a:spLocks noGrp="1" noChangeAspect="1"/>
          </p:cNvSpPr>
          <p:nvPr>
            <p:ph type="pic" sz="quarter" idx="30"/>
          </p:nvPr>
        </p:nvSpPr>
        <p:spPr>
          <a:xfrm>
            <a:off x="0" y="3050760"/>
            <a:ext cx="6099048" cy="6101521"/>
          </a:xfrm>
          <a:prstGeom prst="diamond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28" name="Picture Placeholder 2"/>
          <p:cNvSpPr>
            <a:spLocks noGrp="1" noChangeAspect="1"/>
          </p:cNvSpPr>
          <p:nvPr>
            <p:ph type="pic" sz="quarter" idx="31"/>
          </p:nvPr>
        </p:nvSpPr>
        <p:spPr>
          <a:xfrm>
            <a:off x="12191438" y="3050760"/>
            <a:ext cx="6099048" cy="6101521"/>
          </a:xfrm>
          <a:prstGeom prst="diamond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29" name="Picture Placeholder 38"/>
          <p:cNvSpPr>
            <a:spLocks noGrp="1" noChangeAspect="1"/>
          </p:cNvSpPr>
          <p:nvPr>
            <p:ph type="pic" sz="quarter" idx="32"/>
          </p:nvPr>
        </p:nvSpPr>
        <p:spPr>
          <a:xfrm>
            <a:off x="15242274" y="0"/>
            <a:ext cx="3045726" cy="6099048"/>
          </a:xfrm>
          <a:custGeom>
            <a:avLst/>
            <a:gdLst>
              <a:gd name="connsiteX0" fmla="*/ 3666000 w 3669828"/>
              <a:gd name="connsiteY0" fmla="*/ 0 h 6868753"/>
              <a:gd name="connsiteX1" fmla="*/ 3669828 w 3669828"/>
              <a:gd name="connsiteY1" fmla="*/ 0 h 6868753"/>
              <a:gd name="connsiteX2" fmla="*/ 3669828 w 3669828"/>
              <a:gd name="connsiteY2" fmla="*/ 6868753 h 6868753"/>
              <a:gd name="connsiteX3" fmla="*/ 0 w 3669828"/>
              <a:gd name="connsiteY3" fmla="*/ 3432584 h 686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9828" h="6868753">
                <a:moveTo>
                  <a:pt x="3666000" y="0"/>
                </a:moveTo>
                <a:lnTo>
                  <a:pt x="3669828" y="0"/>
                </a:lnTo>
                <a:lnTo>
                  <a:pt x="3669828" y="6868753"/>
                </a:lnTo>
                <a:lnTo>
                  <a:pt x="0" y="3432584"/>
                </a:lnTo>
                <a:close/>
              </a:path>
            </a:pathLst>
          </a:custGeom>
          <a:solidFill>
            <a:schemeClr val="tx2"/>
          </a:solidFill>
        </p:spPr>
        <p:txBody>
          <a:bodyPr rtlCol="0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30" name="Picture Placeholder 38"/>
          <p:cNvSpPr>
            <a:spLocks noGrp="1" noChangeAspect="1"/>
          </p:cNvSpPr>
          <p:nvPr>
            <p:ph type="pic" sz="quarter" idx="33"/>
          </p:nvPr>
        </p:nvSpPr>
        <p:spPr>
          <a:xfrm flipH="1">
            <a:off x="0" y="0"/>
            <a:ext cx="3045726" cy="6099048"/>
          </a:xfrm>
          <a:custGeom>
            <a:avLst/>
            <a:gdLst>
              <a:gd name="connsiteX0" fmla="*/ 3666000 w 3669828"/>
              <a:gd name="connsiteY0" fmla="*/ 0 h 6868753"/>
              <a:gd name="connsiteX1" fmla="*/ 3669828 w 3669828"/>
              <a:gd name="connsiteY1" fmla="*/ 0 h 6868753"/>
              <a:gd name="connsiteX2" fmla="*/ 3669828 w 3669828"/>
              <a:gd name="connsiteY2" fmla="*/ 6868753 h 6868753"/>
              <a:gd name="connsiteX3" fmla="*/ 0 w 3669828"/>
              <a:gd name="connsiteY3" fmla="*/ 3432584 h 686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9828" h="6868753">
                <a:moveTo>
                  <a:pt x="3666000" y="0"/>
                </a:moveTo>
                <a:lnTo>
                  <a:pt x="3669828" y="0"/>
                </a:lnTo>
                <a:lnTo>
                  <a:pt x="3669828" y="6868753"/>
                </a:lnTo>
                <a:lnTo>
                  <a:pt x="0" y="3432584"/>
                </a:lnTo>
                <a:close/>
              </a:path>
            </a:pathLst>
          </a:custGeom>
          <a:solidFill>
            <a:schemeClr val="tx2"/>
          </a:solidFill>
        </p:spPr>
        <p:txBody>
          <a:bodyPr rtlCol="0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1"/>
          <p:cNvSpPr/>
          <p:nvPr userDrawn="1"/>
        </p:nvSpPr>
        <p:spPr>
          <a:xfrm>
            <a:off x="0" y="9613900"/>
            <a:ext cx="18288000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22" name="Oval 53">
            <a:hlinkClick r:id="" action="ppaction://hlinkshowjump?jump=previousslide"/>
          </p:cNvPr>
          <p:cNvSpPr/>
          <p:nvPr userDrawn="1"/>
        </p:nvSpPr>
        <p:spPr>
          <a:xfrm>
            <a:off x="8372475" y="9790113"/>
            <a:ext cx="317500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23" name="Oval 54">
            <a:hlinkClick r:id="" action="ppaction://hlinkshowjump?jump=nextslide"/>
          </p:cNvPr>
          <p:cNvSpPr/>
          <p:nvPr userDrawn="1"/>
        </p:nvSpPr>
        <p:spPr>
          <a:xfrm>
            <a:off x="9590088" y="9790113"/>
            <a:ext cx="319087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24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3600" y="9894888"/>
            <a:ext cx="68263" cy="107950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25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788" y="9896475"/>
            <a:ext cx="68262" cy="104775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26" name="Oval 58">
            <a:hlinkClick r:id="" action="ppaction://hlinkshowjump?jump=previousslide"/>
          </p:cNvPr>
          <p:cNvSpPr/>
          <p:nvPr userDrawn="1"/>
        </p:nvSpPr>
        <p:spPr>
          <a:xfrm>
            <a:off x="8899525" y="9709150"/>
            <a:ext cx="481013" cy="4810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851900" y="9796463"/>
            <a:ext cx="584200" cy="304800"/>
          </a:xfrm>
          <a:prstGeom prst="rect">
            <a:avLst/>
          </a:prstGeom>
          <a:noFill/>
        </p:spPr>
        <p:txBody>
          <a:bodyPr lIns="0" tIns="68580" rIns="0" bIns="6858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BFAAC45-1D2A-4D3F-B973-D77811BC075E}" type="slidenum">
              <a:rPr lang="en-US" sz="1800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9" name="Group 60"/>
          <p:cNvGrpSpPr>
            <a:grpSpLocks/>
          </p:cNvGrpSpPr>
          <p:nvPr userDrawn="1"/>
        </p:nvGrpSpPr>
        <p:grpSpPr bwMode="auto">
          <a:xfrm>
            <a:off x="0" y="9561513"/>
            <a:ext cx="18302288" cy="53975"/>
            <a:chOff x="0" y="6374169"/>
            <a:chExt cx="12201486" cy="36576"/>
          </a:xfrm>
        </p:grpSpPr>
        <p:sp>
          <p:nvSpPr>
            <p:cNvPr id="30" name="Rectangle 76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2" name="Rectangle 77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5" name="Rectangle 78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6" name="Rectangle 79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71" name="Picture Placeholder 2"/>
          <p:cNvSpPr>
            <a:spLocks noGrp="1" noChangeAspect="1"/>
          </p:cNvSpPr>
          <p:nvPr>
            <p:ph type="pic" sz="quarter" idx="25"/>
          </p:nvPr>
        </p:nvSpPr>
        <p:spPr>
          <a:xfrm>
            <a:off x="2286309" y="0"/>
            <a:ext cx="4570148" cy="4572000"/>
          </a:xfrm>
          <a:prstGeom prst="diamond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Picture Placeholder 2"/>
          <p:cNvSpPr>
            <a:spLocks noGrp="1" noChangeAspect="1"/>
          </p:cNvSpPr>
          <p:nvPr>
            <p:ph type="pic" sz="quarter" idx="30"/>
          </p:nvPr>
        </p:nvSpPr>
        <p:spPr>
          <a:xfrm>
            <a:off x="0" y="2286000"/>
            <a:ext cx="4570148" cy="4572000"/>
          </a:xfrm>
          <a:prstGeom prst="diamond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31"/>
          </p:nvPr>
        </p:nvSpPr>
        <p:spPr>
          <a:xfrm>
            <a:off x="6858927" y="0"/>
            <a:ext cx="4570148" cy="4572000"/>
          </a:xfrm>
          <a:prstGeom prst="diamond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33" name="Picture Placeholder 2"/>
          <p:cNvSpPr>
            <a:spLocks noGrp="1" noChangeAspect="1"/>
          </p:cNvSpPr>
          <p:nvPr>
            <p:ph type="pic" sz="quarter" idx="32"/>
          </p:nvPr>
        </p:nvSpPr>
        <p:spPr>
          <a:xfrm>
            <a:off x="4572618" y="2286000"/>
            <a:ext cx="4570148" cy="4572000"/>
          </a:xfrm>
          <a:prstGeom prst="diamond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34" name="Picture Placeholder 2"/>
          <p:cNvSpPr>
            <a:spLocks noGrp="1" noChangeAspect="1"/>
          </p:cNvSpPr>
          <p:nvPr>
            <p:ph type="pic" sz="quarter" idx="33"/>
          </p:nvPr>
        </p:nvSpPr>
        <p:spPr>
          <a:xfrm>
            <a:off x="11431545" y="0"/>
            <a:ext cx="4570148" cy="4572000"/>
          </a:xfrm>
          <a:prstGeom prst="diamond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34"/>
          </p:nvPr>
        </p:nvSpPr>
        <p:spPr>
          <a:xfrm>
            <a:off x="9145236" y="2286000"/>
            <a:ext cx="4570148" cy="4572000"/>
          </a:xfrm>
          <a:prstGeom prst="diamond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36"/>
          </p:nvPr>
        </p:nvSpPr>
        <p:spPr>
          <a:xfrm>
            <a:off x="13717852" y="2286000"/>
            <a:ext cx="4570148" cy="4572000"/>
          </a:xfrm>
          <a:prstGeom prst="diamond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65" name="Text Placeholder 48"/>
          <p:cNvSpPr>
            <a:spLocks noGrp="1"/>
          </p:cNvSpPr>
          <p:nvPr>
            <p:ph type="body" sz="quarter" idx="14"/>
          </p:nvPr>
        </p:nvSpPr>
        <p:spPr>
          <a:xfrm>
            <a:off x="9140537" y="7353300"/>
            <a:ext cx="5193629" cy="1371600"/>
          </a:xfrm>
        </p:spPr>
        <p:txBody>
          <a:bodyPr lIns="182880">
            <a:noAutofit/>
          </a:bodyPr>
          <a:lstStyle>
            <a:lvl1pPr marL="0" indent="0" algn="l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6" name="Title 1"/>
          <p:cNvSpPr>
            <a:spLocks noGrp="1"/>
          </p:cNvSpPr>
          <p:nvPr>
            <p:ph type="ctrTitle"/>
          </p:nvPr>
        </p:nvSpPr>
        <p:spPr>
          <a:xfrm>
            <a:off x="1600199" y="7901940"/>
            <a:ext cx="7540337" cy="822960"/>
          </a:xfrm>
        </p:spPr>
        <p:txBody>
          <a:bodyPr lIns="0">
            <a:noAutofit/>
          </a:bodyPr>
          <a:lstStyle>
            <a:lvl1pPr algn="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7" name="Subtitle 2"/>
          <p:cNvSpPr>
            <a:spLocks noGrp="1"/>
          </p:cNvSpPr>
          <p:nvPr>
            <p:ph type="subTitle" idx="1"/>
          </p:nvPr>
        </p:nvSpPr>
        <p:spPr>
          <a:xfrm>
            <a:off x="1600199" y="7353300"/>
            <a:ext cx="7540337" cy="548640"/>
          </a:xfrm>
        </p:spPr>
        <p:txBody>
          <a:bodyPr lIns="0" anchor="ctr">
            <a:noAutofit/>
          </a:bodyPr>
          <a:lstStyle>
            <a:lvl1pPr marL="0" indent="0" algn="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37"/>
          </p:nvPr>
        </p:nvSpPr>
        <p:spPr>
          <a:xfrm>
            <a:off x="-4411" y="4572000"/>
            <a:ext cx="4570148" cy="2286000"/>
          </a:xfrm>
          <a:custGeom>
            <a:avLst/>
            <a:gdLst>
              <a:gd name="connsiteX0" fmla="*/ 0 w 4570148"/>
              <a:gd name="connsiteY0" fmla="*/ 0 h 2286000"/>
              <a:gd name="connsiteX1" fmla="*/ 4570148 w 4570148"/>
              <a:gd name="connsiteY1" fmla="*/ 0 h 2286000"/>
              <a:gd name="connsiteX2" fmla="*/ 2285074 w 4570148"/>
              <a:gd name="connsiteY2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0148" h="2286000">
                <a:moveTo>
                  <a:pt x="0" y="0"/>
                </a:moveTo>
                <a:lnTo>
                  <a:pt x="4570148" y="0"/>
                </a:lnTo>
                <a:lnTo>
                  <a:pt x="2285074" y="22860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accent6">
                  <a:alpha val="60000"/>
                </a:schemeClr>
              </a:gs>
            </a:gsLst>
            <a:lin ang="16200000" scaled="1"/>
            <a:tileRect/>
          </a:gradFill>
        </p:spPr>
        <p:txBody>
          <a:bodyPr tIns="180000">
            <a:no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0" name="Text Placeholder 69"/>
          <p:cNvSpPr>
            <a:spLocks noGrp="1"/>
          </p:cNvSpPr>
          <p:nvPr>
            <p:ph type="body" sz="quarter" idx="38"/>
          </p:nvPr>
        </p:nvSpPr>
        <p:spPr>
          <a:xfrm>
            <a:off x="2282436" y="2286000"/>
            <a:ext cx="4570148" cy="2286000"/>
          </a:xfrm>
          <a:custGeom>
            <a:avLst/>
            <a:gdLst>
              <a:gd name="connsiteX0" fmla="*/ 0 w 4570148"/>
              <a:gd name="connsiteY0" fmla="*/ 0 h 2286000"/>
              <a:gd name="connsiteX1" fmla="*/ 4570148 w 4570148"/>
              <a:gd name="connsiteY1" fmla="*/ 0 h 2286000"/>
              <a:gd name="connsiteX2" fmla="*/ 2285074 w 4570148"/>
              <a:gd name="connsiteY2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0148" h="2286000">
                <a:moveTo>
                  <a:pt x="0" y="0"/>
                </a:moveTo>
                <a:lnTo>
                  <a:pt x="4570148" y="0"/>
                </a:lnTo>
                <a:lnTo>
                  <a:pt x="2285074" y="22860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accent5">
                  <a:alpha val="60000"/>
                </a:schemeClr>
              </a:gs>
            </a:gsLst>
            <a:lin ang="16200000" scaled="1"/>
            <a:tileRect/>
          </a:gradFill>
        </p:spPr>
        <p:txBody>
          <a:bodyPr tIns="180000">
            <a:no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2" name="Text Placeholder 71"/>
          <p:cNvSpPr>
            <a:spLocks noGrp="1"/>
          </p:cNvSpPr>
          <p:nvPr>
            <p:ph type="body" sz="quarter" idx="39"/>
          </p:nvPr>
        </p:nvSpPr>
        <p:spPr>
          <a:xfrm>
            <a:off x="4569283" y="4572000"/>
            <a:ext cx="4570148" cy="2286000"/>
          </a:xfrm>
          <a:custGeom>
            <a:avLst/>
            <a:gdLst>
              <a:gd name="connsiteX0" fmla="*/ 0 w 4570148"/>
              <a:gd name="connsiteY0" fmla="*/ 0 h 2286000"/>
              <a:gd name="connsiteX1" fmla="*/ 4570148 w 4570148"/>
              <a:gd name="connsiteY1" fmla="*/ 0 h 2286000"/>
              <a:gd name="connsiteX2" fmla="*/ 2285074 w 4570148"/>
              <a:gd name="connsiteY2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0148" h="2286000">
                <a:moveTo>
                  <a:pt x="0" y="0"/>
                </a:moveTo>
                <a:lnTo>
                  <a:pt x="4570148" y="0"/>
                </a:lnTo>
                <a:lnTo>
                  <a:pt x="2285074" y="22860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accent4">
                  <a:alpha val="60000"/>
                </a:schemeClr>
              </a:gs>
            </a:gsLst>
            <a:lin ang="16200000" scaled="1"/>
            <a:tileRect/>
          </a:gradFill>
        </p:spPr>
        <p:txBody>
          <a:bodyPr tIns="180000">
            <a:no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3" name="Text Placeholder 72"/>
          <p:cNvSpPr>
            <a:spLocks noGrp="1"/>
          </p:cNvSpPr>
          <p:nvPr>
            <p:ph type="body" sz="quarter" idx="40"/>
          </p:nvPr>
        </p:nvSpPr>
        <p:spPr>
          <a:xfrm>
            <a:off x="6856130" y="2286000"/>
            <a:ext cx="4570148" cy="2286000"/>
          </a:xfrm>
          <a:custGeom>
            <a:avLst/>
            <a:gdLst>
              <a:gd name="connsiteX0" fmla="*/ 0 w 4570148"/>
              <a:gd name="connsiteY0" fmla="*/ 0 h 2286000"/>
              <a:gd name="connsiteX1" fmla="*/ 4570148 w 4570148"/>
              <a:gd name="connsiteY1" fmla="*/ 0 h 2286000"/>
              <a:gd name="connsiteX2" fmla="*/ 2285074 w 4570148"/>
              <a:gd name="connsiteY2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0148" h="2286000">
                <a:moveTo>
                  <a:pt x="0" y="0"/>
                </a:moveTo>
                <a:lnTo>
                  <a:pt x="4570148" y="0"/>
                </a:lnTo>
                <a:lnTo>
                  <a:pt x="2285074" y="22860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accent3">
                  <a:alpha val="60000"/>
                </a:schemeClr>
              </a:gs>
            </a:gsLst>
            <a:lin ang="16200000" scaled="1"/>
            <a:tileRect/>
          </a:gradFill>
        </p:spPr>
        <p:txBody>
          <a:bodyPr tIns="180000">
            <a:no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4" name="Text Placeholder 73"/>
          <p:cNvSpPr>
            <a:spLocks noGrp="1"/>
          </p:cNvSpPr>
          <p:nvPr>
            <p:ph type="body" sz="quarter" idx="41"/>
          </p:nvPr>
        </p:nvSpPr>
        <p:spPr>
          <a:xfrm>
            <a:off x="9142977" y="4572000"/>
            <a:ext cx="4570148" cy="2286000"/>
          </a:xfrm>
          <a:custGeom>
            <a:avLst/>
            <a:gdLst>
              <a:gd name="connsiteX0" fmla="*/ 0 w 4570148"/>
              <a:gd name="connsiteY0" fmla="*/ 0 h 2286000"/>
              <a:gd name="connsiteX1" fmla="*/ 4570148 w 4570148"/>
              <a:gd name="connsiteY1" fmla="*/ 0 h 2286000"/>
              <a:gd name="connsiteX2" fmla="*/ 2285074 w 4570148"/>
              <a:gd name="connsiteY2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0148" h="2286000">
                <a:moveTo>
                  <a:pt x="0" y="0"/>
                </a:moveTo>
                <a:lnTo>
                  <a:pt x="4570148" y="0"/>
                </a:lnTo>
                <a:lnTo>
                  <a:pt x="2285074" y="22860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accent2">
                  <a:alpha val="60000"/>
                </a:schemeClr>
              </a:gs>
            </a:gsLst>
            <a:lin ang="16200000" scaled="1"/>
            <a:tileRect/>
          </a:gradFill>
        </p:spPr>
        <p:txBody>
          <a:bodyPr tIns="180000">
            <a:no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5" name="Text Placeholder 74"/>
          <p:cNvSpPr>
            <a:spLocks noGrp="1"/>
          </p:cNvSpPr>
          <p:nvPr>
            <p:ph type="body" sz="quarter" idx="42"/>
          </p:nvPr>
        </p:nvSpPr>
        <p:spPr>
          <a:xfrm>
            <a:off x="11429824" y="2286000"/>
            <a:ext cx="4570148" cy="2286000"/>
          </a:xfrm>
          <a:custGeom>
            <a:avLst/>
            <a:gdLst>
              <a:gd name="connsiteX0" fmla="*/ 0 w 4570148"/>
              <a:gd name="connsiteY0" fmla="*/ 0 h 2286000"/>
              <a:gd name="connsiteX1" fmla="*/ 4570148 w 4570148"/>
              <a:gd name="connsiteY1" fmla="*/ 0 h 2286000"/>
              <a:gd name="connsiteX2" fmla="*/ 2285074 w 4570148"/>
              <a:gd name="connsiteY2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0148" h="2286000">
                <a:moveTo>
                  <a:pt x="0" y="0"/>
                </a:moveTo>
                <a:lnTo>
                  <a:pt x="4570148" y="0"/>
                </a:lnTo>
                <a:lnTo>
                  <a:pt x="2285074" y="22860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accent1">
                  <a:alpha val="60000"/>
                </a:schemeClr>
              </a:gs>
            </a:gsLst>
            <a:lin ang="16200000" scaled="1"/>
            <a:tileRect/>
          </a:gradFill>
        </p:spPr>
        <p:txBody>
          <a:bodyPr tIns="180000">
            <a:no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6" name="Text Placeholder 75"/>
          <p:cNvSpPr>
            <a:spLocks noGrp="1"/>
          </p:cNvSpPr>
          <p:nvPr>
            <p:ph type="body" sz="quarter" idx="43"/>
          </p:nvPr>
        </p:nvSpPr>
        <p:spPr>
          <a:xfrm>
            <a:off x="13716674" y="4572000"/>
            <a:ext cx="4570148" cy="2286000"/>
          </a:xfrm>
          <a:custGeom>
            <a:avLst/>
            <a:gdLst>
              <a:gd name="connsiteX0" fmla="*/ 0 w 4570148"/>
              <a:gd name="connsiteY0" fmla="*/ 0 h 2286000"/>
              <a:gd name="connsiteX1" fmla="*/ 4570148 w 4570148"/>
              <a:gd name="connsiteY1" fmla="*/ 0 h 2286000"/>
              <a:gd name="connsiteX2" fmla="*/ 2285074 w 4570148"/>
              <a:gd name="connsiteY2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0148" h="2286000">
                <a:moveTo>
                  <a:pt x="0" y="0"/>
                </a:moveTo>
                <a:lnTo>
                  <a:pt x="4570148" y="0"/>
                </a:lnTo>
                <a:lnTo>
                  <a:pt x="2285074" y="22860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accent6">
                  <a:alpha val="60000"/>
                </a:schemeClr>
              </a:gs>
            </a:gsLst>
            <a:lin ang="16200000" scaled="1"/>
            <a:tileRect/>
          </a:gradFill>
        </p:spPr>
        <p:txBody>
          <a:bodyPr tIns="180000">
            <a:no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1"/>
          <p:cNvSpPr/>
          <p:nvPr userDrawn="1"/>
        </p:nvSpPr>
        <p:spPr>
          <a:xfrm>
            <a:off x="0" y="9613900"/>
            <a:ext cx="18288000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5" name="Oval 53">
            <a:hlinkClick r:id="" action="ppaction://hlinkshowjump?jump=previousslide"/>
          </p:cNvPr>
          <p:cNvSpPr/>
          <p:nvPr userDrawn="1"/>
        </p:nvSpPr>
        <p:spPr>
          <a:xfrm>
            <a:off x="8372475" y="9790113"/>
            <a:ext cx="317500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6" name="Oval 54">
            <a:hlinkClick r:id="" action="ppaction://hlinkshowjump?jump=nextslide"/>
          </p:cNvPr>
          <p:cNvSpPr/>
          <p:nvPr userDrawn="1"/>
        </p:nvSpPr>
        <p:spPr>
          <a:xfrm>
            <a:off x="9590088" y="9790113"/>
            <a:ext cx="319087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7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3600" y="9894888"/>
            <a:ext cx="68263" cy="107950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18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788" y="9896475"/>
            <a:ext cx="68262" cy="104775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19" name="Oval 58">
            <a:hlinkClick r:id="" action="ppaction://hlinkshowjump?jump=previousslide"/>
          </p:cNvPr>
          <p:cNvSpPr/>
          <p:nvPr userDrawn="1"/>
        </p:nvSpPr>
        <p:spPr>
          <a:xfrm>
            <a:off x="8899525" y="9709150"/>
            <a:ext cx="481013" cy="4810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851900" y="9796463"/>
            <a:ext cx="584200" cy="304800"/>
          </a:xfrm>
          <a:prstGeom prst="rect">
            <a:avLst/>
          </a:prstGeom>
          <a:noFill/>
        </p:spPr>
        <p:txBody>
          <a:bodyPr lIns="0" tIns="68580" rIns="0" bIns="6858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5C2ED5B-C481-4805-974A-22876004B4D2}" type="slidenum">
              <a:rPr lang="en-US" sz="1800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1" name="Group 60"/>
          <p:cNvGrpSpPr>
            <a:grpSpLocks/>
          </p:cNvGrpSpPr>
          <p:nvPr userDrawn="1"/>
        </p:nvGrpSpPr>
        <p:grpSpPr bwMode="auto">
          <a:xfrm>
            <a:off x="0" y="9561513"/>
            <a:ext cx="18302288" cy="53975"/>
            <a:chOff x="0" y="6374169"/>
            <a:chExt cx="12201486" cy="36576"/>
          </a:xfrm>
        </p:grpSpPr>
        <p:sp>
          <p:nvSpPr>
            <p:cNvPr id="22" name="Rectangle 76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3" name="Rectangle 77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4" name="Rectangle 78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5" name="Rectangle 79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42" name="Text Placeholder 48"/>
          <p:cNvSpPr>
            <a:spLocks noGrp="1"/>
          </p:cNvSpPr>
          <p:nvPr>
            <p:ph type="body" sz="quarter" idx="14"/>
          </p:nvPr>
        </p:nvSpPr>
        <p:spPr>
          <a:xfrm>
            <a:off x="11716803" y="7412750"/>
            <a:ext cx="4971000" cy="1331199"/>
          </a:xfrm>
        </p:spPr>
        <p:txBody>
          <a:bodyPr rIns="0">
            <a:noAutofit/>
          </a:bodyPr>
          <a:lstStyle>
            <a:lvl1pPr marL="0" indent="0" algn="r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643086" y="0"/>
            <a:ext cx="7339656" cy="3675888"/>
          </a:xfrm>
          <a:custGeom>
            <a:avLst/>
            <a:gdLst>
              <a:gd name="connsiteX0" fmla="*/ 0 w 7339656"/>
              <a:gd name="connsiteY0" fmla="*/ 0 h 3436169"/>
              <a:gd name="connsiteX1" fmla="*/ 7339656 w 7339656"/>
              <a:gd name="connsiteY1" fmla="*/ 0 h 3436169"/>
              <a:gd name="connsiteX2" fmla="*/ 3669829 w 7339656"/>
              <a:gd name="connsiteY2" fmla="*/ 3436169 h 343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9656" h="3436169">
                <a:moveTo>
                  <a:pt x="0" y="0"/>
                </a:moveTo>
                <a:lnTo>
                  <a:pt x="7339656" y="0"/>
                </a:lnTo>
                <a:lnTo>
                  <a:pt x="3669829" y="3436169"/>
                </a:lnTo>
                <a:close/>
              </a:path>
            </a:pathLst>
          </a:custGeom>
          <a:solidFill>
            <a:schemeClr val="tx2"/>
          </a:solidFill>
        </p:spPr>
        <p:txBody>
          <a:bodyPr rtlCol="0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23"/>
          </p:nvPr>
        </p:nvSpPr>
        <p:spPr>
          <a:xfrm>
            <a:off x="10956000" y="0"/>
            <a:ext cx="7332000" cy="3675888"/>
          </a:xfrm>
          <a:custGeom>
            <a:avLst/>
            <a:gdLst>
              <a:gd name="connsiteX0" fmla="*/ 0 w 7332000"/>
              <a:gd name="connsiteY0" fmla="*/ 0 h 3436169"/>
              <a:gd name="connsiteX1" fmla="*/ 7332000 w 7332000"/>
              <a:gd name="connsiteY1" fmla="*/ 0 h 3436169"/>
              <a:gd name="connsiteX2" fmla="*/ 7332000 w 7332000"/>
              <a:gd name="connsiteY2" fmla="*/ 7169 h 3436169"/>
              <a:gd name="connsiteX3" fmla="*/ 3669828 w 7332000"/>
              <a:gd name="connsiteY3" fmla="*/ 3436169 h 343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32000" h="3436169">
                <a:moveTo>
                  <a:pt x="0" y="0"/>
                </a:moveTo>
                <a:lnTo>
                  <a:pt x="7332000" y="0"/>
                </a:lnTo>
                <a:lnTo>
                  <a:pt x="7332000" y="7169"/>
                </a:lnTo>
                <a:lnTo>
                  <a:pt x="3669828" y="3436169"/>
                </a:lnTo>
                <a:close/>
              </a:path>
            </a:pathLst>
          </a:custGeom>
          <a:solidFill>
            <a:schemeClr val="tx2"/>
          </a:solidFill>
        </p:spPr>
        <p:txBody>
          <a:bodyPr rtlCol="0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71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-13371" y="-3585"/>
            <a:ext cx="7339656" cy="7342632"/>
          </a:xfrm>
          <a:prstGeom prst="diamond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7302400" y="-3585"/>
            <a:ext cx="7342632" cy="7342632"/>
          </a:xfrm>
          <a:prstGeom prst="diamond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103" name="Picture Placeholder 102"/>
          <p:cNvSpPr>
            <a:spLocks noGrp="1"/>
          </p:cNvSpPr>
          <p:nvPr>
            <p:ph type="pic" sz="quarter" idx="27"/>
          </p:nvPr>
        </p:nvSpPr>
        <p:spPr>
          <a:xfrm>
            <a:off x="1" y="3675889"/>
            <a:ext cx="3656457" cy="5889447"/>
          </a:xfrm>
          <a:custGeom>
            <a:avLst/>
            <a:gdLst>
              <a:gd name="connsiteX0" fmla="*/ 0 w 3656457"/>
              <a:gd name="connsiteY0" fmla="*/ 0 h 5889447"/>
              <a:gd name="connsiteX1" fmla="*/ 3656457 w 3656457"/>
              <a:gd name="connsiteY1" fmla="*/ 3672291 h 5889447"/>
              <a:gd name="connsiteX2" fmla="*/ 1448862 w 3656457"/>
              <a:gd name="connsiteY2" fmla="*/ 5889447 h 5889447"/>
              <a:gd name="connsiteX3" fmla="*/ 0 w 3656457"/>
              <a:gd name="connsiteY3" fmla="*/ 5889447 h 588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457" h="5889447">
                <a:moveTo>
                  <a:pt x="0" y="0"/>
                </a:moveTo>
                <a:lnTo>
                  <a:pt x="3656457" y="3672291"/>
                </a:lnTo>
                <a:lnTo>
                  <a:pt x="1448862" y="5889447"/>
                </a:lnTo>
                <a:lnTo>
                  <a:pt x="0" y="5889447"/>
                </a:lnTo>
                <a:close/>
              </a:path>
            </a:pathLst>
          </a:custGeom>
          <a:solidFill>
            <a:schemeClr val="tx2"/>
          </a:solidFill>
        </p:spPr>
        <p:txBody>
          <a:bodyPr rtlCol="0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35" name="Title 1"/>
          <p:cNvSpPr>
            <a:spLocks noGrp="1"/>
          </p:cNvSpPr>
          <p:nvPr>
            <p:ph type="ctrTitle"/>
          </p:nvPr>
        </p:nvSpPr>
        <p:spPr>
          <a:xfrm>
            <a:off x="11716803" y="6449100"/>
            <a:ext cx="4971000" cy="822960"/>
          </a:xfrm>
        </p:spPr>
        <p:txBody>
          <a:bodyPr lIns="0" rIns="0">
            <a:noAutofit/>
          </a:bodyPr>
          <a:lstStyle>
            <a:lvl1pPr algn="r">
              <a:defRPr sz="48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11716803" y="5900460"/>
            <a:ext cx="4971000" cy="548640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Picture Placeholder 94"/>
          <p:cNvSpPr>
            <a:spLocks noGrp="1"/>
          </p:cNvSpPr>
          <p:nvPr>
            <p:ph type="pic" sz="quarter" idx="34"/>
          </p:nvPr>
        </p:nvSpPr>
        <p:spPr>
          <a:xfrm>
            <a:off x="3629246" y="3671316"/>
            <a:ext cx="7342632" cy="5894019"/>
          </a:xfrm>
          <a:custGeom>
            <a:avLst/>
            <a:gdLst>
              <a:gd name="connsiteX0" fmla="*/ 3671316 w 7342632"/>
              <a:gd name="connsiteY0" fmla="*/ 0 h 5894019"/>
              <a:gd name="connsiteX1" fmla="*/ 7342632 w 7342632"/>
              <a:gd name="connsiteY1" fmla="*/ 3671316 h 5894019"/>
              <a:gd name="connsiteX2" fmla="*/ 5119929 w 7342632"/>
              <a:gd name="connsiteY2" fmla="*/ 5894019 h 5894019"/>
              <a:gd name="connsiteX3" fmla="*/ 2222703 w 7342632"/>
              <a:gd name="connsiteY3" fmla="*/ 5894019 h 5894019"/>
              <a:gd name="connsiteX4" fmla="*/ 0 w 7342632"/>
              <a:gd name="connsiteY4" fmla="*/ 3671316 h 589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2632" h="5894019">
                <a:moveTo>
                  <a:pt x="3671316" y="0"/>
                </a:moveTo>
                <a:lnTo>
                  <a:pt x="7342632" y="3671316"/>
                </a:lnTo>
                <a:lnTo>
                  <a:pt x="5119929" y="5894019"/>
                </a:lnTo>
                <a:lnTo>
                  <a:pt x="2222703" y="5894019"/>
                </a:lnTo>
                <a:lnTo>
                  <a:pt x="0" y="3671316"/>
                </a:lnTo>
                <a:close/>
              </a:path>
            </a:pathLst>
          </a:custGeom>
          <a:solidFill>
            <a:schemeClr val="tx2"/>
          </a:solidFill>
        </p:spPr>
        <p:txBody>
          <a:bodyPr rtlCol="0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35"/>
          </p:nvPr>
        </p:nvSpPr>
        <p:spPr>
          <a:xfrm>
            <a:off x="1438733" y="7342632"/>
            <a:ext cx="4435448" cy="2218623"/>
          </a:xfrm>
          <a:custGeom>
            <a:avLst/>
            <a:gdLst>
              <a:gd name="connsiteX0" fmla="*/ 2217724 w 4435448"/>
              <a:gd name="connsiteY0" fmla="*/ 0 h 2218623"/>
              <a:gd name="connsiteX1" fmla="*/ 4435448 w 4435448"/>
              <a:gd name="connsiteY1" fmla="*/ 2218623 h 2218623"/>
              <a:gd name="connsiteX2" fmla="*/ 0 w 4435448"/>
              <a:gd name="connsiteY2" fmla="*/ 2218623 h 221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35448" h="2218623">
                <a:moveTo>
                  <a:pt x="2217724" y="0"/>
                </a:moveTo>
                <a:lnTo>
                  <a:pt x="4435448" y="2218623"/>
                </a:lnTo>
                <a:lnTo>
                  <a:pt x="0" y="2218623"/>
                </a:lnTo>
                <a:close/>
              </a:path>
            </a:pathLst>
          </a:custGeom>
          <a:solidFill>
            <a:schemeClr val="tx2"/>
          </a:solidFill>
        </p:spPr>
        <p:txBody>
          <a:bodyPr rtlCol="0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1"/>
          <p:cNvSpPr/>
          <p:nvPr userDrawn="1"/>
        </p:nvSpPr>
        <p:spPr>
          <a:xfrm>
            <a:off x="0" y="9613900"/>
            <a:ext cx="18288000" cy="674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0" name="Oval 53">
            <a:hlinkClick r:id="" action="ppaction://hlinkshowjump?jump=previousslide"/>
          </p:cNvPr>
          <p:cNvSpPr/>
          <p:nvPr userDrawn="1"/>
        </p:nvSpPr>
        <p:spPr>
          <a:xfrm>
            <a:off x="8372475" y="9790113"/>
            <a:ext cx="317500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1" name="Oval 54">
            <a:hlinkClick r:id="" action="ppaction://hlinkshowjump?jump=nextslide"/>
          </p:cNvPr>
          <p:cNvSpPr/>
          <p:nvPr userDrawn="1"/>
        </p:nvSpPr>
        <p:spPr>
          <a:xfrm>
            <a:off x="9590088" y="9790113"/>
            <a:ext cx="319087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2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3600" y="9894888"/>
            <a:ext cx="68263" cy="107950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13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788" y="9896475"/>
            <a:ext cx="68262" cy="104775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14" name="Oval 58">
            <a:hlinkClick r:id="" action="ppaction://hlinkshowjump?jump=previousslide"/>
          </p:cNvPr>
          <p:cNvSpPr/>
          <p:nvPr userDrawn="1"/>
        </p:nvSpPr>
        <p:spPr>
          <a:xfrm>
            <a:off x="8899525" y="9709150"/>
            <a:ext cx="481013" cy="4810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851900" y="9796463"/>
            <a:ext cx="584200" cy="304800"/>
          </a:xfrm>
          <a:prstGeom prst="rect">
            <a:avLst/>
          </a:prstGeom>
          <a:noFill/>
        </p:spPr>
        <p:txBody>
          <a:bodyPr lIns="0" tIns="68580" rIns="0" bIns="6858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6C13641-1FB9-49A9-A981-2D3A0ABE650E}" type="slidenum">
              <a:rPr lang="en-US" sz="1800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16" name="Group 60"/>
          <p:cNvGrpSpPr>
            <a:grpSpLocks/>
          </p:cNvGrpSpPr>
          <p:nvPr userDrawn="1"/>
        </p:nvGrpSpPr>
        <p:grpSpPr bwMode="auto">
          <a:xfrm>
            <a:off x="0" y="9561513"/>
            <a:ext cx="18302288" cy="53975"/>
            <a:chOff x="0" y="6374169"/>
            <a:chExt cx="12201486" cy="36576"/>
          </a:xfrm>
        </p:grpSpPr>
        <p:sp>
          <p:nvSpPr>
            <p:cNvPr id="17" name="Rectangle 76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18" name="Rectangle 77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19" name="Rectangle 78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0" name="Rectangle 79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42" name="Text Placeholder 48"/>
          <p:cNvSpPr>
            <a:spLocks noGrp="1"/>
          </p:cNvSpPr>
          <p:nvPr>
            <p:ph type="body" sz="quarter" idx="14"/>
          </p:nvPr>
        </p:nvSpPr>
        <p:spPr>
          <a:xfrm>
            <a:off x="1600200" y="4483289"/>
            <a:ext cx="5193629" cy="1536461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5352833" y="0"/>
            <a:ext cx="7575407" cy="3793958"/>
          </a:xfrm>
          <a:custGeom>
            <a:avLst/>
            <a:gdLst>
              <a:gd name="connsiteX0" fmla="*/ 0 w 7339656"/>
              <a:gd name="connsiteY0" fmla="*/ 0 h 3436169"/>
              <a:gd name="connsiteX1" fmla="*/ 7339656 w 7339656"/>
              <a:gd name="connsiteY1" fmla="*/ 0 h 3436169"/>
              <a:gd name="connsiteX2" fmla="*/ 3669829 w 7339656"/>
              <a:gd name="connsiteY2" fmla="*/ 3436169 h 343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9656" h="3436169">
                <a:moveTo>
                  <a:pt x="0" y="0"/>
                </a:moveTo>
                <a:lnTo>
                  <a:pt x="7339656" y="0"/>
                </a:lnTo>
                <a:lnTo>
                  <a:pt x="3669829" y="3436169"/>
                </a:lnTo>
                <a:close/>
              </a:path>
            </a:pathLst>
          </a:custGeom>
          <a:solidFill>
            <a:schemeClr val="tx2"/>
          </a:solidFill>
        </p:spPr>
        <p:txBody>
          <a:bodyPr rtlCol="0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8718862" y="0"/>
            <a:ext cx="9569138" cy="9569138"/>
          </a:xfrm>
          <a:prstGeom prst="diamond">
            <a:avLst/>
          </a:prstGeom>
          <a:solidFill>
            <a:schemeClr val="tx2"/>
          </a:solidFill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35" name="Title 1"/>
          <p:cNvSpPr>
            <a:spLocks noGrp="1"/>
          </p:cNvSpPr>
          <p:nvPr>
            <p:ph type="ctrTitle"/>
          </p:nvPr>
        </p:nvSpPr>
        <p:spPr>
          <a:xfrm>
            <a:off x="1600200" y="3111689"/>
            <a:ext cx="6772490" cy="822960"/>
          </a:xfrm>
        </p:spPr>
        <p:txBody>
          <a:bodyPr lIns="0">
            <a:noAutofit/>
          </a:bodyPr>
          <a:lstStyle>
            <a:lvl1pPr algn="l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1600200" y="2563049"/>
            <a:ext cx="6772490" cy="548640"/>
          </a:xfrm>
        </p:spPr>
        <p:txBody>
          <a:bodyPr lIns="0" anchor="ctr">
            <a:noAutofit/>
          </a:bodyPr>
          <a:lstStyle>
            <a:lvl1pPr marL="0" indent="0" algn="l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4"/>
          <p:cNvSpPr/>
          <p:nvPr userDrawn="1"/>
        </p:nvSpPr>
        <p:spPr>
          <a:xfrm>
            <a:off x="0" y="9612313"/>
            <a:ext cx="18288000" cy="6746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7" name="Oval 33">
            <a:hlinkClick r:id="" action="ppaction://hlinkshowjump?jump=previousslide"/>
          </p:cNvPr>
          <p:cNvSpPr/>
          <p:nvPr userDrawn="1"/>
        </p:nvSpPr>
        <p:spPr>
          <a:xfrm>
            <a:off x="8372475" y="9790113"/>
            <a:ext cx="317500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8" name="Oval 36">
            <a:hlinkClick r:id="" action="ppaction://hlinkshowjump?jump=nextslide"/>
          </p:cNvPr>
          <p:cNvSpPr/>
          <p:nvPr userDrawn="1"/>
        </p:nvSpPr>
        <p:spPr>
          <a:xfrm>
            <a:off x="9590088" y="9790113"/>
            <a:ext cx="319087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9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3600" y="9894888"/>
            <a:ext cx="68263" cy="107950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20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788" y="9896475"/>
            <a:ext cx="68262" cy="104775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21" name="Oval 41">
            <a:hlinkClick r:id="" action="ppaction://hlinkshowjump?jump=previousslide"/>
          </p:cNvPr>
          <p:cNvSpPr/>
          <p:nvPr userDrawn="1"/>
        </p:nvSpPr>
        <p:spPr>
          <a:xfrm>
            <a:off x="8899525" y="9709150"/>
            <a:ext cx="481013" cy="4810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8851900" y="9796463"/>
            <a:ext cx="584200" cy="304800"/>
          </a:xfrm>
          <a:prstGeom prst="rect">
            <a:avLst/>
          </a:prstGeom>
          <a:noFill/>
        </p:spPr>
        <p:txBody>
          <a:bodyPr lIns="0" tIns="68580" rIns="0" bIns="6858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17D02F2-3A71-489A-84A1-E5C0D36C91F3}" type="slidenum">
              <a:rPr lang="en-US" sz="1800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3" name="Group 1"/>
          <p:cNvGrpSpPr>
            <a:grpSpLocks/>
          </p:cNvGrpSpPr>
          <p:nvPr userDrawn="1"/>
        </p:nvGrpSpPr>
        <p:grpSpPr bwMode="auto">
          <a:xfrm>
            <a:off x="0" y="9561513"/>
            <a:ext cx="18302288" cy="53975"/>
            <a:chOff x="0" y="6374169"/>
            <a:chExt cx="12201486" cy="36576"/>
          </a:xfrm>
        </p:grpSpPr>
        <p:sp>
          <p:nvSpPr>
            <p:cNvPr id="24" name="Rectangle 31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5" name="Rectangle 13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9" name="Rectangle 14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2" name="Rectangle 15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grpSp>
        <p:nvGrpSpPr>
          <p:cNvPr id="34" name="Group 19"/>
          <p:cNvGrpSpPr>
            <a:grpSpLocks/>
          </p:cNvGrpSpPr>
          <p:nvPr userDrawn="1"/>
        </p:nvGrpSpPr>
        <p:grpSpPr bwMode="auto">
          <a:xfrm>
            <a:off x="0" y="1588"/>
            <a:ext cx="18302288" cy="53975"/>
            <a:chOff x="0" y="6374169"/>
            <a:chExt cx="12201486" cy="36576"/>
          </a:xfrm>
        </p:grpSpPr>
        <p:sp>
          <p:nvSpPr>
            <p:cNvPr id="36" name="Rectangle 20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7" name="Rectangle 21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9" name="Rectangle 22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40" name="Rectangle 23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0" y="55948"/>
            <a:ext cx="18288000" cy="5636185"/>
          </a:xfrm>
          <a:solidFill>
            <a:schemeClr val="tx2"/>
          </a:solidFill>
          <a:ln>
            <a:noFill/>
          </a:ln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1600200" y="1234440"/>
            <a:ext cx="15087600" cy="822960"/>
          </a:xfrm>
        </p:spPr>
        <p:txBody>
          <a:bodyPr lIns="0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bg1"/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Text Placeholder 48"/>
          <p:cNvSpPr>
            <a:spLocks noGrp="1"/>
          </p:cNvSpPr>
          <p:nvPr>
            <p:ph type="body" sz="quarter" idx="14"/>
          </p:nvPr>
        </p:nvSpPr>
        <p:spPr>
          <a:xfrm>
            <a:off x="2286000" y="7635471"/>
            <a:ext cx="4114800" cy="1108479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Text Placeholder 48"/>
          <p:cNvSpPr>
            <a:spLocks noGrp="1"/>
          </p:cNvSpPr>
          <p:nvPr>
            <p:ph type="body" sz="quarter" idx="26"/>
          </p:nvPr>
        </p:nvSpPr>
        <p:spPr>
          <a:xfrm>
            <a:off x="2286000" y="6818167"/>
            <a:ext cx="4114800" cy="474573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Text Placeholder 48"/>
          <p:cNvSpPr>
            <a:spLocks noGrp="1"/>
          </p:cNvSpPr>
          <p:nvPr>
            <p:ph type="body" sz="quarter" idx="36"/>
          </p:nvPr>
        </p:nvSpPr>
        <p:spPr>
          <a:xfrm>
            <a:off x="7084196" y="7635471"/>
            <a:ext cx="4114800" cy="1108479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Text Placeholder 48"/>
          <p:cNvSpPr>
            <a:spLocks noGrp="1"/>
          </p:cNvSpPr>
          <p:nvPr>
            <p:ph type="body" sz="quarter" idx="38"/>
          </p:nvPr>
        </p:nvSpPr>
        <p:spPr>
          <a:xfrm>
            <a:off x="7084196" y="6818167"/>
            <a:ext cx="4114800" cy="474573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3" name="Text Placeholder 48"/>
          <p:cNvSpPr>
            <a:spLocks noGrp="1"/>
          </p:cNvSpPr>
          <p:nvPr>
            <p:ph type="body" sz="quarter" idx="40"/>
          </p:nvPr>
        </p:nvSpPr>
        <p:spPr>
          <a:xfrm>
            <a:off x="11887157" y="7635471"/>
            <a:ext cx="4114800" cy="1108479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5" name="Text Placeholder 48"/>
          <p:cNvSpPr>
            <a:spLocks noGrp="1"/>
          </p:cNvSpPr>
          <p:nvPr>
            <p:ph type="body" sz="quarter" idx="42"/>
          </p:nvPr>
        </p:nvSpPr>
        <p:spPr>
          <a:xfrm>
            <a:off x="11887157" y="6818167"/>
            <a:ext cx="4114800" cy="474573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9" name="Text Placeholder 48"/>
          <p:cNvSpPr>
            <a:spLocks noGrp="1" noChangeAspect="1"/>
          </p:cNvSpPr>
          <p:nvPr>
            <p:ph type="body" sz="quarter" idx="27"/>
          </p:nvPr>
        </p:nvSpPr>
        <p:spPr>
          <a:xfrm>
            <a:off x="3523980" y="4870214"/>
            <a:ext cx="1645920" cy="1645920"/>
          </a:xfrm>
          <a:prstGeom prst="diamond">
            <a:avLst/>
          </a:prstGeom>
          <a:solidFill>
            <a:schemeClr val="accent5"/>
          </a:solidFill>
          <a:ln w="25400">
            <a:solidFill>
              <a:schemeClr val="bg1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0" name="Text Placeholder 48"/>
          <p:cNvSpPr>
            <a:spLocks noGrp="1" noChangeAspect="1"/>
          </p:cNvSpPr>
          <p:nvPr>
            <p:ph type="body" sz="quarter" idx="30"/>
          </p:nvPr>
        </p:nvSpPr>
        <p:spPr>
          <a:xfrm>
            <a:off x="8317577" y="4870214"/>
            <a:ext cx="1645920" cy="1645920"/>
          </a:xfrm>
          <a:prstGeom prst="diamond">
            <a:avLst/>
          </a:prstGeom>
          <a:solidFill>
            <a:schemeClr val="accent4"/>
          </a:solidFill>
          <a:ln w="25400">
            <a:solidFill>
              <a:schemeClr val="bg1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1" name="Text Placeholder 48"/>
          <p:cNvSpPr>
            <a:spLocks noGrp="1" noChangeAspect="1"/>
          </p:cNvSpPr>
          <p:nvPr>
            <p:ph type="body" sz="quarter" idx="33"/>
          </p:nvPr>
        </p:nvSpPr>
        <p:spPr>
          <a:xfrm>
            <a:off x="13121597" y="4870214"/>
            <a:ext cx="1645920" cy="1645920"/>
          </a:xfrm>
          <a:prstGeom prst="diamond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/>
          </p:cNvGrpSpPr>
          <p:nvPr userDrawn="1"/>
        </p:nvGrpSpPr>
        <p:grpSpPr bwMode="auto">
          <a:xfrm>
            <a:off x="0" y="1588"/>
            <a:ext cx="18302288" cy="53975"/>
            <a:chOff x="0" y="6374169"/>
            <a:chExt cx="12201486" cy="36576"/>
          </a:xfrm>
        </p:grpSpPr>
        <p:sp>
          <p:nvSpPr>
            <p:cNvPr id="5" name="Rectangle 20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6" name="Rectangle 21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7" name="Rectangle 22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8" name="Rectangle 23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1600200" y="1234440"/>
            <a:ext cx="15087600" cy="822960"/>
          </a:xfrm>
        </p:spPr>
        <p:txBody>
          <a:bodyPr lIns="0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4"/>
          <p:cNvSpPr/>
          <p:nvPr userDrawn="1"/>
        </p:nvSpPr>
        <p:spPr>
          <a:xfrm>
            <a:off x="0" y="9612313"/>
            <a:ext cx="18288000" cy="6746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7" name="Oval 33">
            <a:hlinkClick r:id="" action="ppaction://hlinkshowjump?jump=previousslide"/>
          </p:cNvPr>
          <p:cNvSpPr/>
          <p:nvPr userDrawn="1"/>
        </p:nvSpPr>
        <p:spPr>
          <a:xfrm>
            <a:off x="8372475" y="9790113"/>
            <a:ext cx="317500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8" name="Oval 36">
            <a:hlinkClick r:id="" action="ppaction://hlinkshowjump?jump=nextslide"/>
          </p:cNvPr>
          <p:cNvSpPr/>
          <p:nvPr userDrawn="1"/>
        </p:nvSpPr>
        <p:spPr>
          <a:xfrm>
            <a:off x="9590088" y="9790113"/>
            <a:ext cx="319087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9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3600" y="9894888"/>
            <a:ext cx="68263" cy="107950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20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788" y="9896475"/>
            <a:ext cx="68262" cy="104775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21" name="Oval 41">
            <a:hlinkClick r:id="" action="ppaction://hlinkshowjump?jump=previousslide"/>
          </p:cNvPr>
          <p:cNvSpPr/>
          <p:nvPr userDrawn="1"/>
        </p:nvSpPr>
        <p:spPr>
          <a:xfrm>
            <a:off x="8899525" y="9709150"/>
            <a:ext cx="481013" cy="4810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8851900" y="9796463"/>
            <a:ext cx="584200" cy="304800"/>
          </a:xfrm>
          <a:prstGeom prst="rect">
            <a:avLst/>
          </a:prstGeom>
          <a:noFill/>
        </p:spPr>
        <p:txBody>
          <a:bodyPr lIns="0" tIns="68580" rIns="0" bIns="6858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1A0C6B6-73F2-4990-BA79-1AD89003E925}" type="slidenum">
              <a:rPr lang="en-US" sz="1800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3" name="Group 1"/>
          <p:cNvGrpSpPr>
            <a:grpSpLocks/>
          </p:cNvGrpSpPr>
          <p:nvPr userDrawn="1"/>
        </p:nvGrpSpPr>
        <p:grpSpPr bwMode="auto">
          <a:xfrm>
            <a:off x="0" y="9561513"/>
            <a:ext cx="18302288" cy="53975"/>
            <a:chOff x="0" y="6374169"/>
            <a:chExt cx="12201486" cy="36576"/>
          </a:xfrm>
        </p:grpSpPr>
        <p:sp>
          <p:nvSpPr>
            <p:cNvPr id="24" name="Rectangle 31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5" name="Rectangle 13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6" name="Rectangle 14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9" name="Rectangle 15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grpSp>
        <p:nvGrpSpPr>
          <p:cNvPr id="30" name="Group 19"/>
          <p:cNvGrpSpPr>
            <a:grpSpLocks/>
          </p:cNvGrpSpPr>
          <p:nvPr userDrawn="1"/>
        </p:nvGrpSpPr>
        <p:grpSpPr bwMode="auto">
          <a:xfrm>
            <a:off x="0" y="1588"/>
            <a:ext cx="18302288" cy="53975"/>
            <a:chOff x="0" y="6374169"/>
            <a:chExt cx="12201486" cy="36576"/>
          </a:xfrm>
        </p:grpSpPr>
        <p:sp>
          <p:nvSpPr>
            <p:cNvPr id="32" name="Rectangle 20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4" name="Rectangle 21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5" name="Rectangle 22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6" name="Rectangle 23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0" y="2606040"/>
            <a:ext cx="18288000" cy="5636185"/>
          </a:xfrm>
          <a:solidFill>
            <a:schemeClr val="tx2"/>
          </a:solidFill>
          <a:ln>
            <a:noFill/>
          </a:ln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Text Placeholder 48"/>
          <p:cNvSpPr>
            <a:spLocks noGrp="1"/>
          </p:cNvSpPr>
          <p:nvPr>
            <p:ph type="body" sz="quarter" idx="14"/>
          </p:nvPr>
        </p:nvSpPr>
        <p:spPr>
          <a:xfrm>
            <a:off x="2697479" y="8068529"/>
            <a:ext cx="3710941" cy="675421"/>
          </a:xfrm>
          <a:solidFill>
            <a:schemeClr val="accent4"/>
          </a:solidFill>
        </p:spPr>
        <p:txBody>
          <a:bodyPr lIns="27432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Text Placeholder 48"/>
          <p:cNvSpPr>
            <a:spLocks noGrp="1"/>
          </p:cNvSpPr>
          <p:nvPr>
            <p:ph type="body" sz="quarter" idx="26"/>
          </p:nvPr>
        </p:nvSpPr>
        <p:spPr>
          <a:xfrm>
            <a:off x="2697479" y="7630223"/>
            <a:ext cx="3710941" cy="433058"/>
          </a:xfrm>
          <a:solidFill>
            <a:schemeClr val="accent4"/>
          </a:solidFill>
        </p:spPr>
        <p:txBody>
          <a:bodyPr lIns="274320" tIns="182880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Title 1"/>
          <p:cNvSpPr>
            <a:spLocks noGrp="1"/>
          </p:cNvSpPr>
          <p:nvPr>
            <p:ph type="ctrTitle"/>
          </p:nvPr>
        </p:nvSpPr>
        <p:spPr>
          <a:xfrm>
            <a:off x="1600200" y="1234440"/>
            <a:ext cx="15087600" cy="822960"/>
          </a:xfrm>
        </p:spPr>
        <p:txBody>
          <a:bodyPr lIns="0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7" name="Subtitle 2"/>
          <p:cNvSpPr>
            <a:spLocks noGrp="1"/>
          </p:cNvSpPr>
          <p:nvPr>
            <p:ph type="subTitle" idx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8" name="Text Placeholder 48"/>
          <p:cNvSpPr>
            <a:spLocks noGrp="1"/>
          </p:cNvSpPr>
          <p:nvPr>
            <p:ph type="body" sz="quarter" idx="27"/>
          </p:nvPr>
        </p:nvSpPr>
        <p:spPr>
          <a:xfrm>
            <a:off x="1600199" y="7635471"/>
            <a:ext cx="1097280" cy="1097280"/>
          </a:xfrm>
          <a:solidFill>
            <a:schemeClr val="accent5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28"/>
          </p:nvPr>
        </p:nvSpPr>
        <p:spPr>
          <a:xfrm>
            <a:off x="7837169" y="8068529"/>
            <a:ext cx="3710941" cy="675421"/>
          </a:xfrm>
          <a:solidFill>
            <a:schemeClr val="accent3"/>
          </a:solidFill>
        </p:spPr>
        <p:txBody>
          <a:bodyPr lIns="27432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0" name="Text Placeholder 48"/>
          <p:cNvSpPr>
            <a:spLocks noGrp="1"/>
          </p:cNvSpPr>
          <p:nvPr>
            <p:ph type="body" sz="quarter" idx="29"/>
          </p:nvPr>
        </p:nvSpPr>
        <p:spPr>
          <a:xfrm>
            <a:off x="7837169" y="7630223"/>
            <a:ext cx="3710941" cy="433058"/>
          </a:xfrm>
          <a:solidFill>
            <a:schemeClr val="accent3"/>
          </a:solidFill>
        </p:spPr>
        <p:txBody>
          <a:bodyPr lIns="274320" tIns="182880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1" name="Text Placeholder 48"/>
          <p:cNvSpPr>
            <a:spLocks noGrp="1"/>
          </p:cNvSpPr>
          <p:nvPr>
            <p:ph type="body" sz="quarter" idx="30"/>
          </p:nvPr>
        </p:nvSpPr>
        <p:spPr>
          <a:xfrm>
            <a:off x="6739889" y="7635471"/>
            <a:ext cx="1097280" cy="1097280"/>
          </a:xfrm>
          <a:solidFill>
            <a:schemeClr val="accent4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2" name="Text Placeholder 48"/>
          <p:cNvSpPr>
            <a:spLocks noGrp="1"/>
          </p:cNvSpPr>
          <p:nvPr>
            <p:ph type="body" sz="quarter" idx="31"/>
          </p:nvPr>
        </p:nvSpPr>
        <p:spPr>
          <a:xfrm>
            <a:off x="12976859" y="8068529"/>
            <a:ext cx="3710941" cy="675421"/>
          </a:xfrm>
          <a:solidFill>
            <a:schemeClr val="accent2"/>
          </a:solidFill>
        </p:spPr>
        <p:txBody>
          <a:bodyPr lIns="27432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3" name="Text Placeholder 48"/>
          <p:cNvSpPr>
            <a:spLocks noGrp="1"/>
          </p:cNvSpPr>
          <p:nvPr>
            <p:ph type="body" sz="quarter" idx="32"/>
          </p:nvPr>
        </p:nvSpPr>
        <p:spPr>
          <a:xfrm>
            <a:off x="12976859" y="7630223"/>
            <a:ext cx="3710941" cy="433058"/>
          </a:xfrm>
          <a:solidFill>
            <a:schemeClr val="accent2"/>
          </a:solidFill>
        </p:spPr>
        <p:txBody>
          <a:bodyPr lIns="274320" tIns="182880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4" name="Text Placeholder 48"/>
          <p:cNvSpPr>
            <a:spLocks noGrp="1"/>
          </p:cNvSpPr>
          <p:nvPr>
            <p:ph type="body" sz="quarter" idx="33"/>
          </p:nvPr>
        </p:nvSpPr>
        <p:spPr>
          <a:xfrm>
            <a:off x="11879579" y="7635471"/>
            <a:ext cx="1097280" cy="1097280"/>
          </a:xfrm>
          <a:solidFill>
            <a:schemeClr val="accent3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47"/>
          <p:cNvSpPr/>
          <p:nvPr userDrawn="1"/>
        </p:nvSpPr>
        <p:spPr>
          <a:xfrm flipV="1">
            <a:off x="4618038" y="2571750"/>
            <a:ext cx="3017837" cy="3089275"/>
          </a:xfrm>
          <a:custGeom>
            <a:avLst/>
            <a:gdLst>
              <a:gd name="connsiteX0" fmla="*/ 0 w 3291879"/>
              <a:gd name="connsiteY0" fmla="*/ 0 h 3088639"/>
              <a:gd name="connsiteX1" fmla="*/ 1244862 w 3291879"/>
              <a:gd name="connsiteY1" fmla="*/ 0 h 3088639"/>
              <a:gd name="connsiteX2" fmla="*/ 1642368 w 3291879"/>
              <a:gd name="connsiteY2" fmla="*/ 235710 h 3088639"/>
              <a:gd name="connsiteX3" fmla="*/ 2046945 w 3291879"/>
              <a:gd name="connsiteY3" fmla="*/ 0 h 3088639"/>
              <a:gd name="connsiteX4" fmla="*/ 3291879 w 3291879"/>
              <a:gd name="connsiteY4" fmla="*/ 0 h 3088639"/>
              <a:gd name="connsiteX5" fmla="*/ 3291879 w 3291879"/>
              <a:gd name="connsiteY5" fmla="*/ 3088639 h 3088639"/>
              <a:gd name="connsiteX6" fmla="*/ 0 w 3291879"/>
              <a:gd name="connsiteY6" fmla="*/ 3088639 h 308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1879" h="3088639">
                <a:moveTo>
                  <a:pt x="0" y="0"/>
                </a:moveTo>
                <a:lnTo>
                  <a:pt x="1244862" y="0"/>
                </a:lnTo>
                <a:lnTo>
                  <a:pt x="1642368" y="235710"/>
                </a:lnTo>
                <a:lnTo>
                  <a:pt x="2046945" y="0"/>
                </a:lnTo>
                <a:lnTo>
                  <a:pt x="3291879" y="0"/>
                </a:lnTo>
                <a:lnTo>
                  <a:pt x="3291879" y="3088639"/>
                </a:lnTo>
                <a:lnTo>
                  <a:pt x="0" y="308863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22" name="Freeform 48"/>
          <p:cNvSpPr/>
          <p:nvPr userDrawn="1"/>
        </p:nvSpPr>
        <p:spPr>
          <a:xfrm>
            <a:off x="1600200" y="5654675"/>
            <a:ext cx="3017838" cy="3089275"/>
          </a:xfrm>
          <a:custGeom>
            <a:avLst/>
            <a:gdLst>
              <a:gd name="connsiteX0" fmla="*/ 0 w 3291879"/>
              <a:gd name="connsiteY0" fmla="*/ 0 h 3088639"/>
              <a:gd name="connsiteX1" fmla="*/ 1244862 w 3291879"/>
              <a:gd name="connsiteY1" fmla="*/ 0 h 3088639"/>
              <a:gd name="connsiteX2" fmla="*/ 1642368 w 3291879"/>
              <a:gd name="connsiteY2" fmla="*/ 235710 h 3088639"/>
              <a:gd name="connsiteX3" fmla="*/ 2046945 w 3291879"/>
              <a:gd name="connsiteY3" fmla="*/ 0 h 3088639"/>
              <a:gd name="connsiteX4" fmla="*/ 3291879 w 3291879"/>
              <a:gd name="connsiteY4" fmla="*/ 0 h 3088639"/>
              <a:gd name="connsiteX5" fmla="*/ 3291879 w 3291879"/>
              <a:gd name="connsiteY5" fmla="*/ 3088639 h 3088639"/>
              <a:gd name="connsiteX6" fmla="*/ 0 w 3291879"/>
              <a:gd name="connsiteY6" fmla="*/ 3088639 h 308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1879" h="3088639">
                <a:moveTo>
                  <a:pt x="0" y="0"/>
                </a:moveTo>
                <a:lnTo>
                  <a:pt x="1244862" y="0"/>
                </a:lnTo>
                <a:lnTo>
                  <a:pt x="1642368" y="235710"/>
                </a:lnTo>
                <a:lnTo>
                  <a:pt x="2046945" y="0"/>
                </a:lnTo>
                <a:lnTo>
                  <a:pt x="3291879" y="0"/>
                </a:lnTo>
                <a:lnTo>
                  <a:pt x="3291879" y="3088639"/>
                </a:lnTo>
                <a:lnTo>
                  <a:pt x="0" y="308863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23" name="Rectangle 49"/>
          <p:cNvSpPr/>
          <p:nvPr userDrawn="1"/>
        </p:nvSpPr>
        <p:spPr>
          <a:xfrm>
            <a:off x="2598738" y="5916613"/>
            <a:ext cx="9763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  <a:cs typeface="+mn-cs"/>
              </a:rPr>
              <a:t>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" name="Rectangle 50"/>
          <p:cNvSpPr/>
          <p:nvPr userDrawn="1"/>
        </p:nvSpPr>
        <p:spPr>
          <a:xfrm>
            <a:off x="5616575" y="2795588"/>
            <a:ext cx="9763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  <a:cs typeface="+mn-cs"/>
              </a:rPr>
              <a:t>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Freeform 51"/>
          <p:cNvSpPr/>
          <p:nvPr userDrawn="1"/>
        </p:nvSpPr>
        <p:spPr>
          <a:xfrm flipV="1">
            <a:off x="10660063" y="2571750"/>
            <a:ext cx="3016250" cy="3089275"/>
          </a:xfrm>
          <a:custGeom>
            <a:avLst/>
            <a:gdLst>
              <a:gd name="connsiteX0" fmla="*/ 0 w 3291879"/>
              <a:gd name="connsiteY0" fmla="*/ 0 h 3088639"/>
              <a:gd name="connsiteX1" fmla="*/ 1244862 w 3291879"/>
              <a:gd name="connsiteY1" fmla="*/ 0 h 3088639"/>
              <a:gd name="connsiteX2" fmla="*/ 1642368 w 3291879"/>
              <a:gd name="connsiteY2" fmla="*/ 235710 h 3088639"/>
              <a:gd name="connsiteX3" fmla="*/ 2046945 w 3291879"/>
              <a:gd name="connsiteY3" fmla="*/ 0 h 3088639"/>
              <a:gd name="connsiteX4" fmla="*/ 3291879 w 3291879"/>
              <a:gd name="connsiteY4" fmla="*/ 0 h 3088639"/>
              <a:gd name="connsiteX5" fmla="*/ 3291879 w 3291879"/>
              <a:gd name="connsiteY5" fmla="*/ 3088639 h 3088639"/>
              <a:gd name="connsiteX6" fmla="*/ 0 w 3291879"/>
              <a:gd name="connsiteY6" fmla="*/ 3088639 h 308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1879" h="3088639">
                <a:moveTo>
                  <a:pt x="0" y="0"/>
                </a:moveTo>
                <a:lnTo>
                  <a:pt x="1244862" y="0"/>
                </a:lnTo>
                <a:lnTo>
                  <a:pt x="1642368" y="235710"/>
                </a:lnTo>
                <a:lnTo>
                  <a:pt x="2046945" y="0"/>
                </a:lnTo>
                <a:lnTo>
                  <a:pt x="3291879" y="0"/>
                </a:lnTo>
                <a:lnTo>
                  <a:pt x="3291879" y="3088639"/>
                </a:lnTo>
                <a:lnTo>
                  <a:pt x="0" y="308863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26" name="Freeform 52"/>
          <p:cNvSpPr/>
          <p:nvPr userDrawn="1"/>
        </p:nvSpPr>
        <p:spPr>
          <a:xfrm>
            <a:off x="7639050" y="5654675"/>
            <a:ext cx="3017838" cy="3089275"/>
          </a:xfrm>
          <a:custGeom>
            <a:avLst/>
            <a:gdLst>
              <a:gd name="connsiteX0" fmla="*/ 0 w 3291879"/>
              <a:gd name="connsiteY0" fmla="*/ 0 h 3088639"/>
              <a:gd name="connsiteX1" fmla="*/ 1244862 w 3291879"/>
              <a:gd name="connsiteY1" fmla="*/ 0 h 3088639"/>
              <a:gd name="connsiteX2" fmla="*/ 1642368 w 3291879"/>
              <a:gd name="connsiteY2" fmla="*/ 235710 h 3088639"/>
              <a:gd name="connsiteX3" fmla="*/ 2046945 w 3291879"/>
              <a:gd name="connsiteY3" fmla="*/ 0 h 3088639"/>
              <a:gd name="connsiteX4" fmla="*/ 3291879 w 3291879"/>
              <a:gd name="connsiteY4" fmla="*/ 0 h 3088639"/>
              <a:gd name="connsiteX5" fmla="*/ 3291879 w 3291879"/>
              <a:gd name="connsiteY5" fmla="*/ 3088639 h 3088639"/>
              <a:gd name="connsiteX6" fmla="*/ 0 w 3291879"/>
              <a:gd name="connsiteY6" fmla="*/ 3088639 h 308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1879" h="3088639">
                <a:moveTo>
                  <a:pt x="0" y="0"/>
                </a:moveTo>
                <a:lnTo>
                  <a:pt x="1244862" y="0"/>
                </a:lnTo>
                <a:lnTo>
                  <a:pt x="1642368" y="235710"/>
                </a:lnTo>
                <a:lnTo>
                  <a:pt x="2046945" y="0"/>
                </a:lnTo>
                <a:lnTo>
                  <a:pt x="3291879" y="0"/>
                </a:lnTo>
                <a:lnTo>
                  <a:pt x="3291879" y="3088639"/>
                </a:lnTo>
                <a:lnTo>
                  <a:pt x="0" y="308863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27" name="Rectangle 53"/>
          <p:cNvSpPr/>
          <p:nvPr userDrawn="1"/>
        </p:nvSpPr>
        <p:spPr>
          <a:xfrm>
            <a:off x="8637588" y="5916613"/>
            <a:ext cx="9763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  <a:cs typeface="+mn-cs"/>
              </a:rPr>
              <a:t>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Rectangle 54"/>
          <p:cNvSpPr/>
          <p:nvPr userDrawn="1"/>
        </p:nvSpPr>
        <p:spPr>
          <a:xfrm>
            <a:off x="11658600" y="2795588"/>
            <a:ext cx="9763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  <a:cs typeface="+mn-cs"/>
              </a:rPr>
              <a:t>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Freeform 55"/>
          <p:cNvSpPr/>
          <p:nvPr userDrawn="1"/>
        </p:nvSpPr>
        <p:spPr>
          <a:xfrm>
            <a:off x="13669963" y="5654675"/>
            <a:ext cx="3017837" cy="3089275"/>
          </a:xfrm>
          <a:custGeom>
            <a:avLst/>
            <a:gdLst>
              <a:gd name="connsiteX0" fmla="*/ 0 w 3291879"/>
              <a:gd name="connsiteY0" fmla="*/ 0 h 3088639"/>
              <a:gd name="connsiteX1" fmla="*/ 1244862 w 3291879"/>
              <a:gd name="connsiteY1" fmla="*/ 0 h 3088639"/>
              <a:gd name="connsiteX2" fmla="*/ 1642368 w 3291879"/>
              <a:gd name="connsiteY2" fmla="*/ 235710 h 3088639"/>
              <a:gd name="connsiteX3" fmla="*/ 2046945 w 3291879"/>
              <a:gd name="connsiteY3" fmla="*/ 0 h 3088639"/>
              <a:gd name="connsiteX4" fmla="*/ 3291879 w 3291879"/>
              <a:gd name="connsiteY4" fmla="*/ 0 h 3088639"/>
              <a:gd name="connsiteX5" fmla="*/ 3291879 w 3291879"/>
              <a:gd name="connsiteY5" fmla="*/ 3088639 h 3088639"/>
              <a:gd name="connsiteX6" fmla="*/ 0 w 3291879"/>
              <a:gd name="connsiteY6" fmla="*/ 3088639 h 308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1879" h="3088639">
                <a:moveTo>
                  <a:pt x="0" y="0"/>
                </a:moveTo>
                <a:lnTo>
                  <a:pt x="1244862" y="0"/>
                </a:lnTo>
                <a:lnTo>
                  <a:pt x="1642368" y="235710"/>
                </a:lnTo>
                <a:lnTo>
                  <a:pt x="2046945" y="0"/>
                </a:lnTo>
                <a:lnTo>
                  <a:pt x="3291879" y="0"/>
                </a:lnTo>
                <a:lnTo>
                  <a:pt x="3291879" y="3088639"/>
                </a:lnTo>
                <a:lnTo>
                  <a:pt x="0" y="308863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30" name="Rectangle 56"/>
          <p:cNvSpPr/>
          <p:nvPr userDrawn="1"/>
        </p:nvSpPr>
        <p:spPr>
          <a:xfrm>
            <a:off x="14668500" y="5916613"/>
            <a:ext cx="9763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  <a:cs typeface="+mn-cs"/>
              </a:rPr>
              <a:t>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" name="Rectangle 24"/>
          <p:cNvSpPr/>
          <p:nvPr userDrawn="1"/>
        </p:nvSpPr>
        <p:spPr>
          <a:xfrm>
            <a:off x="0" y="9612313"/>
            <a:ext cx="18288000" cy="6746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32" name="Oval 33">
            <a:hlinkClick r:id="" action="ppaction://hlinkshowjump?jump=previousslide"/>
          </p:cNvPr>
          <p:cNvSpPr/>
          <p:nvPr userDrawn="1"/>
        </p:nvSpPr>
        <p:spPr>
          <a:xfrm>
            <a:off x="8372475" y="9790113"/>
            <a:ext cx="317500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34" name="Oval 36">
            <a:hlinkClick r:id="" action="ppaction://hlinkshowjump?jump=nextslide"/>
          </p:cNvPr>
          <p:cNvSpPr/>
          <p:nvPr userDrawn="1"/>
        </p:nvSpPr>
        <p:spPr>
          <a:xfrm>
            <a:off x="9590088" y="9790113"/>
            <a:ext cx="319087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35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3600" y="9894888"/>
            <a:ext cx="68263" cy="107950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36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788" y="9896475"/>
            <a:ext cx="68262" cy="104775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37" name="Oval 41">
            <a:hlinkClick r:id="" action="ppaction://hlinkshowjump?jump=previousslide"/>
          </p:cNvPr>
          <p:cNvSpPr/>
          <p:nvPr userDrawn="1"/>
        </p:nvSpPr>
        <p:spPr>
          <a:xfrm>
            <a:off x="8899525" y="9709150"/>
            <a:ext cx="481013" cy="4810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38" name="Slide Number Placeholder 5"/>
          <p:cNvSpPr txBox="1">
            <a:spLocks/>
          </p:cNvSpPr>
          <p:nvPr userDrawn="1"/>
        </p:nvSpPr>
        <p:spPr>
          <a:xfrm>
            <a:off x="8851900" y="9796463"/>
            <a:ext cx="584200" cy="304800"/>
          </a:xfrm>
          <a:prstGeom prst="rect">
            <a:avLst/>
          </a:prstGeom>
          <a:noFill/>
        </p:spPr>
        <p:txBody>
          <a:bodyPr lIns="0" tIns="68580" rIns="0" bIns="6858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A5B8994-DD52-4F75-A4AE-02D5DD58F3E0}" type="slidenum">
              <a:rPr lang="en-US" sz="1800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39" name="Group 1"/>
          <p:cNvGrpSpPr>
            <a:grpSpLocks/>
          </p:cNvGrpSpPr>
          <p:nvPr userDrawn="1"/>
        </p:nvGrpSpPr>
        <p:grpSpPr bwMode="auto">
          <a:xfrm>
            <a:off x="0" y="9561513"/>
            <a:ext cx="18302288" cy="53975"/>
            <a:chOff x="0" y="6374169"/>
            <a:chExt cx="12201486" cy="36576"/>
          </a:xfrm>
        </p:grpSpPr>
        <p:sp>
          <p:nvSpPr>
            <p:cNvPr id="40" name="Rectangle 31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42" name="Rectangle 13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43" name="Rectangle 14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44" name="Rectangle 15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grpSp>
        <p:nvGrpSpPr>
          <p:cNvPr id="45" name="Group 19"/>
          <p:cNvGrpSpPr>
            <a:grpSpLocks/>
          </p:cNvGrpSpPr>
          <p:nvPr userDrawn="1"/>
        </p:nvGrpSpPr>
        <p:grpSpPr bwMode="auto">
          <a:xfrm>
            <a:off x="0" y="1588"/>
            <a:ext cx="18302288" cy="53975"/>
            <a:chOff x="0" y="6374169"/>
            <a:chExt cx="12201486" cy="36576"/>
          </a:xfrm>
        </p:grpSpPr>
        <p:sp>
          <p:nvSpPr>
            <p:cNvPr id="48" name="Rectangle 20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49" name="Rectangle 21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50" name="Rectangle 22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51" name="Rectangle 23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3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Title 1"/>
          <p:cNvSpPr>
            <a:spLocks noGrp="1"/>
          </p:cNvSpPr>
          <p:nvPr>
            <p:ph type="ctrTitle"/>
          </p:nvPr>
        </p:nvSpPr>
        <p:spPr>
          <a:xfrm>
            <a:off x="1600200" y="1234440"/>
            <a:ext cx="15087600" cy="822960"/>
          </a:xfrm>
        </p:spPr>
        <p:txBody>
          <a:bodyPr lIns="0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7" name="Subtitle 2"/>
          <p:cNvSpPr>
            <a:spLocks noGrp="1"/>
          </p:cNvSpPr>
          <p:nvPr>
            <p:ph type="subTitle" idx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66" name="Picture Placeholder 99"/>
          <p:cNvSpPr>
            <a:spLocks noGrp="1"/>
          </p:cNvSpPr>
          <p:nvPr>
            <p:ph type="pic" sz="quarter" idx="27"/>
          </p:nvPr>
        </p:nvSpPr>
        <p:spPr>
          <a:xfrm>
            <a:off x="4617720" y="5419022"/>
            <a:ext cx="3017520" cy="3319272"/>
          </a:xfrm>
          <a:custGeom>
            <a:avLst/>
            <a:gdLst>
              <a:gd name="connsiteX0" fmla="*/ 1094912 w 2194586"/>
              <a:gd name="connsiteY0" fmla="*/ 0 h 2079335"/>
              <a:gd name="connsiteX1" fmla="*/ 1364630 w 2194586"/>
              <a:gd name="connsiteY1" fmla="*/ 147664 h 2079335"/>
              <a:gd name="connsiteX2" fmla="*/ 2194586 w 2194586"/>
              <a:gd name="connsiteY2" fmla="*/ 147664 h 2079335"/>
              <a:gd name="connsiteX3" fmla="*/ 2194586 w 2194586"/>
              <a:gd name="connsiteY3" fmla="*/ 2079335 h 2079335"/>
              <a:gd name="connsiteX4" fmla="*/ 0 w 2194586"/>
              <a:gd name="connsiteY4" fmla="*/ 2079335 h 2079335"/>
              <a:gd name="connsiteX5" fmla="*/ 0 w 2194586"/>
              <a:gd name="connsiteY5" fmla="*/ 147664 h 2079335"/>
              <a:gd name="connsiteX6" fmla="*/ 829908 w 2194586"/>
              <a:gd name="connsiteY6" fmla="*/ 147664 h 207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586" h="2079335">
                <a:moveTo>
                  <a:pt x="1094912" y="0"/>
                </a:moveTo>
                <a:lnTo>
                  <a:pt x="1364630" y="147664"/>
                </a:lnTo>
                <a:lnTo>
                  <a:pt x="2194586" y="147664"/>
                </a:lnTo>
                <a:lnTo>
                  <a:pt x="2194586" y="2079335"/>
                </a:lnTo>
                <a:lnTo>
                  <a:pt x="0" y="2079335"/>
                </a:lnTo>
                <a:lnTo>
                  <a:pt x="0" y="147664"/>
                </a:lnTo>
                <a:lnTo>
                  <a:pt x="829908" y="147664"/>
                </a:lnTo>
                <a:close/>
              </a:path>
            </a:pathLst>
          </a:custGeom>
          <a:solidFill>
            <a:schemeClr val="tx2"/>
          </a:solidFill>
          <a:ln w="28575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85" name="Text Placeholder 48"/>
          <p:cNvSpPr>
            <a:spLocks noGrp="1"/>
          </p:cNvSpPr>
          <p:nvPr>
            <p:ph type="body" sz="quarter" idx="14"/>
          </p:nvPr>
        </p:nvSpPr>
        <p:spPr>
          <a:xfrm>
            <a:off x="1858044" y="6533441"/>
            <a:ext cx="2501832" cy="1422078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6" name="Text Placeholder 48"/>
          <p:cNvSpPr>
            <a:spLocks noGrp="1"/>
          </p:cNvSpPr>
          <p:nvPr>
            <p:ph type="body" sz="quarter" idx="26"/>
          </p:nvPr>
        </p:nvSpPr>
        <p:spPr>
          <a:xfrm>
            <a:off x="1858044" y="8013906"/>
            <a:ext cx="2501832" cy="521165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8" name="Picture Placeholder 95"/>
          <p:cNvSpPr>
            <a:spLocks noGrp="1"/>
          </p:cNvSpPr>
          <p:nvPr>
            <p:ph type="pic" sz="quarter" idx="23"/>
          </p:nvPr>
        </p:nvSpPr>
        <p:spPr>
          <a:xfrm>
            <a:off x="1600200" y="2571749"/>
            <a:ext cx="3017520" cy="3319272"/>
          </a:xfrm>
          <a:custGeom>
            <a:avLst/>
            <a:gdLst>
              <a:gd name="connsiteX0" fmla="*/ 0 w 2194586"/>
              <a:gd name="connsiteY0" fmla="*/ 0 h 2079422"/>
              <a:gd name="connsiteX1" fmla="*/ 2194586 w 2194586"/>
              <a:gd name="connsiteY1" fmla="*/ 0 h 2079422"/>
              <a:gd name="connsiteX2" fmla="*/ 2194586 w 2194586"/>
              <a:gd name="connsiteY2" fmla="*/ 1931757 h 2079422"/>
              <a:gd name="connsiteX3" fmla="*/ 1364630 w 2194586"/>
              <a:gd name="connsiteY3" fmla="*/ 1931757 h 2079422"/>
              <a:gd name="connsiteX4" fmla="*/ 1094912 w 2194586"/>
              <a:gd name="connsiteY4" fmla="*/ 2079422 h 2079422"/>
              <a:gd name="connsiteX5" fmla="*/ 829908 w 2194586"/>
              <a:gd name="connsiteY5" fmla="*/ 1931757 h 2079422"/>
              <a:gd name="connsiteX6" fmla="*/ 0 w 2194586"/>
              <a:gd name="connsiteY6" fmla="*/ 1931757 h 207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586" h="2079422">
                <a:moveTo>
                  <a:pt x="0" y="0"/>
                </a:moveTo>
                <a:lnTo>
                  <a:pt x="2194586" y="0"/>
                </a:lnTo>
                <a:lnTo>
                  <a:pt x="2194586" y="1931757"/>
                </a:lnTo>
                <a:lnTo>
                  <a:pt x="1364630" y="1931757"/>
                </a:lnTo>
                <a:lnTo>
                  <a:pt x="1094912" y="2079422"/>
                </a:lnTo>
                <a:lnTo>
                  <a:pt x="829908" y="1931757"/>
                </a:lnTo>
                <a:lnTo>
                  <a:pt x="0" y="1931757"/>
                </a:lnTo>
                <a:close/>
              </a:path>
            </a:pathLst>
          </a:custGeom>
          <a:solidFill>
            <a:schemeClr val="tx2"/>
          </a:solidFill>
          <a:ln w="28575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90" name="Text Placeholder 48"/>
          <p:cNvSpPr>
            <a:spLocks noGrp="1"/>
          </p:cNvSpPr>
          <p:nvPr>
            <p:ph type="body" sz="quarter" idx="28"/>
          </p:nvPr>
        </p:nvSpPr>
        <p:spPr>
          <a:xfrm>
            <a:off x="4875564" y="3411780"/>
            <a:ext cx="2501832" cy="1422078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1" name="Text Placeholder 48"/>
          <p:cNvSpPr>
            <a:spLocks noGrp="1"/>
          </p:cNvSpPr>
          <p:nvPr>
            <p:ph type="body" sz="quarter" idx="29"/>
          </p:nvPr>
        </p:nvSpPr>
        <p:spPr>
          <a:xfrm>
            <a:off x="4875564" y="4892245"/>
            <a:ext cx="2501832" cy="521165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4" name="Picture Placeholder 99"/>
          <p:cNvSpPr>
            <a:spLocks noGrp="1"/>
          </p:cNvSpPr>
          <p:nvPr>
            <p:ph type="pic" sz="quarter" idx="30"/>
          </p:nvPr>
        </p:nvSpPr>
        <p:spPr>
          <a:xfrm>
            <a:off x="10659540" y="5419022"/>
            <a:ext cx="3017520" cy="3319272"/>
          </a:xfrm>
          <a:custGeom>
            <a:avLst/>
            <a:gdLst>
              <a:gd name="connsiteX0" fmla="*/ 1094912 w 2194586"/>
              <a:gd name="connsiteY0" fmla="*/ 0 h 2079335"/>
              <a:gd name="connsiteX1" fmla="*/ 1364630 w 2194586"/>
              <a:gd name="connsiteY1" fmla="*/ 147664 h 2079335"/>
              <a:gd name="connsiteX2" fmla="*/ 2194586 w 2194586"/>
              <a:gd name="connsiteY2" fmla="*/ 147664 h 2079335"/>
              <a:gd name="connsiteX3" fmla="*/ 2194586 w 2194586"/>
              <a:gd name="connsiteY3" fmla="*/ 2079335 h 2079335"/>
              <a:gd name="connsiteX4" fmla="*/ 0 w 2194586"/>
              <a:gd name="connsiteY4" fmla="*/ 2079335 h 2079335"/>
              <a:gd name="connsiteX5" fmla="*/ 0 w 2194586"/>
              <a:gd name="connsiteY5" fmla="*/ 147664 h 2079335"/>
              <a:gd name="connsiteX6" fmla="*/ 829908 w 2194586"/>
              <a:gd name="connsiteY6" fmla="*/ 147664 h 207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586" h="2079335">
                <a:moveTo>
                  <a:pt x="1094912" y="0"/>
                </a:moveTo>
                <a:lnTo>
                  <a:pt x="1364630" y="147664"/>
                </a:lnTo>
                <a:lnTo>
                  <a:pt x="2194586" y="147664"/>
                </a:lnTo>
                <a:lnTo>
                  <a:pt x="2194586" y="2079335"/>
                </a:lnTo>
                <a:lnTo>
                  <a:pt x="0" y="2079335"/>
                </a:lnTo>
                <a:lnTo>
                  <a:pt x="0" y="147664"/>
                </a:lnTo>
                <a:lnTo>
                  <a:pt x="829908" y="147664"/>
                </a:lnTo>
                <a:close/>
              </a:path>
            </a:pathLst>
          </a:custGeom>
          <a:solidFill>
            <a:schemeClr val="tx2"/>
          </a:solidFill>
          <a:ln w="28575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96" name="Text Placeholder 48"/>
          <p:cNvSpPr>
            <a:spLocks noGrp="1"/>
          </p:cNvSpPr>
          <p:nvPr>
            <p:ph type="body" sz="quarter" idx="31"/>
          </p:nvPr>
        </p:nvSpPr>
        <p:spPr>
          <a:xfrm>
            <a:off x="7896474" y="6533441"/>
            <a:ext cx="2501832" cy="1422078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7" name="Text Placeholder 48"/>
          <p:cNvSpPr>
            <a:spLocks noGrp="1"/>
          </p:cNvSpPr>
          <p:nvPr>
            <p:ph type="body" sz="quarter" idx="32"/>
          </p:nvPr>
        </p:nvSpPr>
        <p:spPr>
          <a:xfrm>
            <a:off x="7896474" y="8013906"/>
            <a:ext cx="2501832" cy="521165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9" name="Picture Placeholder 95"/>
          <p:cNvSpPr>
            <a:spLocks noGrp="1"/>
          </p:cNvSpPr>
          <p:nvPr>
            <p:ph type="pic" sz="quarter" idx="33"/>
          </p:nvPr>
        </p:nvSpPr>
        <p:spPr>
          <a:xfrm>
            <a:off x="7638630" y="2571749"/>
            <a:ext cx="3017520" cy="3319272"/>
          </a:xfrm>
          <a:custGeom>
            <a:avLst/>
            <a:gdLst>
              <a:gd name="connsiteX0" fmla="*/ 0 w 2194586"/>
              <a:gd name="connsiteY0" fmla="*/ 0 h 2079422"/>
              <a:gd name="connsiteX1" fmla="*/ 2194586 w 2194586"/>
              <a:gd name="connsiteY1" fmla="*/ 0 h 2079422"/>
              <a:gd name="connsiteX2" fmla="*/ 2194586 w 2194586"/>
              <a:gd name="connsiteY2" fmla="*/ 1931757 h 2079422"/>
              <a:gd name="connsiteX3" fmla="*/ 1364630 w 2194586"/>
              <a:gd name="connsiteY3" fmla="*/ 1931757 h 2079422"/>
              <a:gd name="connsiteX4" fmla="*/ 1094912 w 2194586"/>
              <a:gd name="connsiteY4" fmla="*/ 2079422 h 2079422"/>
              <a:gd name="connsiteX5" fmla="*/ 829908 w 2194586"/>
              <a:gd name="connsiteY5" fmla="*/ 1931757 h 2079422"/>
              <a:gd name="connsiteX6" fmla="*/ 0 w 2194586"/>
              <a:gd name="connsiteY6" fmla="*/ 1931757 h 207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586" h="2079422">
                <a:moveTo>
                  <a:pt x="0" y="0"/>
                </a:moveTo>
                <a:lnTo>
                  <a:pt x="2194586" y="0"/>
                </a:lnTo>
                <a:lnTo>
                  <a:pt x="2194586" y="1931757"/>
                </a:lnTo>
                <a:lnTo>
                  <a:pt x="1364630" y="1931757"/>
                </a:lnTo>
                <a:lnTo>
                  <a:pt x="1094912" y="2079422"/>
                </a:lnTo>
                <a:lnTo>
                  <a:pt x="829908" y="1931757"/>
                </a:lnTo>
                <a:lnTo>
                  <a:pt x="0" y="1931757"/>
                </a:lnTo>
                <a:close/>
              </a:path>
            </a:pathLst>
          </a:custGeom>
          <a:solidFill>
            <a:schemeClr val="tx2"/>
          </a:solidFill>
          <a:ln w="28575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100" name="Text Placeholder 48"/>
          <p:cNvSpPr>
            <a:spLocks noGrp="1"/>
          </p:cNvSpPr>
          <p:nvPr>
            <p:ph type="body" sz="quarter" idx="34"/>
          </p:nvPr>
        </p:nvSpPr>
        <p:spPr>
          <a:xfrm>
            <a:off x="10917384" y="3411780"/>
            <a:ext cx="2501832" cy="1422078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1" name="Text Placeholder 48"/>
          <p:cNvSpPr>
            <a:spLocks noGrp="1"/>
          </p:cNvSpPr>
          <p:nvPr>
            <p:ph type="body" sz="quarter" idx="35"/>
          </p:nvPr>
        </p:nvSpPr>
        <p:spPr>
          <a:xfrm>
            <a:off x="10917384" y="4892245"/>
            <a:ext cx="2501832" cy="521165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9" name="Text Placeholder 48"/>
          <p:cNvSpPr>
            <a:spLocks noGrp="1"/>
          </p:cNvSpPr>
          <p:nvPr>
            <p:ph type="body" sz="quarter" idx="36"/>
          </p:nvPr>
        </p:nvSpPr>
        <p:spPr>
          <a:xfrm>
            <a:off x="13928124" y="6533441"/>
            <a:ext cx="2501832" cy="1422078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0" name="Text Placeholder 48"/>
          <p:cNvSpPr>
            <a:spLocks noGrp="1"/>
          </p:cNvSpPr>
          <p:nvPr>
            <p:ph type="body" sz="quarter" idx="37"/>
          </p:nvPr>
        </p:nvSpPr>
        <p:spPr>
          <a:xfrm>
            <a:off x="13928124" y="8013906"/>
            <a:ext cx="2501832" cy="521165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2" name="Picture Placeholder 95"/>
          <p:cNvSpPr>
            <a:spLocks noGrp="1"/>
          </p:cNvSpPr>
          <p:nvPr>
            <p:ph type="pic" sz="quarter" idx="38"/>
          </p:nvPr>
        </p:nvSpPr>
        <p:spPr>
          <a:xfrm>
            <a:off x="13670280" y="2571749"/>
            <a:ext cx="3017520" cy="3319272"/>
          </a:xfrm>
          <a:custGeom>
            <a:avLst/>
            <a:gdLst>
              <a:gd name="connsiteX0" fmla="*/ 0 w 2194586"/>
              <a:gd name="connsiteY0" fmla="*/ 0 h 2079422"/>
              <a:gd name="connsiteX1" fmla="*/ 2194586 w 2194586"/>
              <a:gd name="connsiteY1" fmla="*/ 0 h 2079422"/>
              <a:gd name="connsiteX2" fmla="*/ 2194586 w 2194586"/>
              <a:gd name="connsiteY2" fmla="*/ 1931757 h 2079422"/>
              <a:gd name="connsiteX3" fmla="*/ 1364630 w 2194586"/>
              <a:gd name="connsiteY3" fmla="*/ 1931757 h 2079422"/>
              <a:gd name="connsiteX4" fmla="*/ 1094912 w 2194586"/>
              <a:gd name="connsiteY4" fmla="*/ 2079422 h 2079422"/>
              <a:gd name="connsiteX5" fmla="*/ 829908 w 2194586"/>
              <a:gd name="connsiteY5" fmla="*/ 1931757 h 2079422"/>
              <a:gd name="connsiteX6" fmla="*/ 0 w 2194586"/>
              <a:gd name="connsiteY6" fmla="*/ 1931757 h 207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586" h="2079422">
                <a:moveTo>
                  <a:pt x="0" y="0"/>
                </a:moveTo>
                <a:lnTo>
                  <a:pt x="2194586" y="0"/>
                </a:lnTo>
                <a:lnTo>
                  <a:pt x="2194586" y="1931757"/>
                </a:lnTo>
                <a:lnTo>
                  <a:pt x="1364630" y="1931757"/>
                </a:lnTo>
                <a:lnTo>
                  <a:pt x="1094912" y="2079422"/>
                </a:lnTo>
                <a:lnTo>
                  <a:pt x="829908" y="1931757"/>
                </a:lnTo>
                <a:lnTo>
                  <a:pt x="0" y="1931757"/>
                </a:lnTo>
                <a:close/>
              </a:path>
            </a:pathLst>
          </a:custGeom>
          <a:solidFill>
            <a:schemeClr val="tx2"/>
          </a:solidFill>
          <a:ln w="28575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  <p:bldP spid="25" grpId="0" animBg="1"/>
      <p:bldP spid="26" grpId="0" animBg="1"/>
      <p:bldP spid="27" grpId="0"/>
      <p:bldP spid="28" grpId="0"/>
      <p:bldP spid="29" grpId="0" animBg="1"/>
      <p:bldP spid="30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3"/>
          <p:cNvSpPr/>
          <p:nvPr userDrawn="1"/>
        </p:nvSpPr>
        <p:spPr>
          <a:xfrm>
            <a:off x="0" y="6221413"/>
            <a:ext cx="18288000" cy="3340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44"/>
          <p:cNvSpPr/>
          <p:nvPr userDrawn="1"/>
        </p:nvSpPr>
        <p:spPr>
          <a:xfrm>
            <a:off x="2849563" y="6489700"/>
            <a:ext cx="9763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  <a:cs typeface="+mn-cs"/>
              </a:rPr>
              <a:t>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Oval 47"/>
          <p:cNvSpPr/>
          <p:nvPr userDrawn="1"/>
        </p:nvSpPr>
        <p:spPr>
          <a:xfrm>
            <a:off x="3168650" y="6067425"/>
            <a:ext cx="336550" cy="336550"/>
          </a:xfrm>
          <a:prstGeom prst="ellipse">
            <a:avLst/>
          </a:prstGeom>
          <a:solidFill>
            <a:schemeClr val="accent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48"/>
          <p:cNvSpPr/>
          <p:nvPr userDrawn="1"/>
        </p:nvSpPr>
        <p:spPr>
          <a:xfrm>
            <a:off x="6719888" y="6489700"/>
            <a:ext cx="9763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  <a:cs typeface="+mn-cs"/>
              </a:rPr>
              <a:t>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Oval 49"/>
          <p:cNvSpPr/>
          <p:nvPr userDrawn="1"/>
        </p:nvSpPr>
        <p:spPr>
          <a:xfrm>
            <a:off x="7038975" y="6067425"/>
            <a:ext cx="336550" cy="33655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65"/>
          <p:cNvSpPr/>
          <p:nvPr userDrawn="1"/>
        </p:nvSpPr>
        <p:spPr>
          <a:xfrm>
            <a:off x="10591800" y="6489700"/>
            <a:ext cx="9763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  <a:cs typeface="+mn-cs"/>
              </a:rPr>
              <a:t>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" name="Oval 66"/>
          <p:cNvSpPr/>
          <p:nvPr userDrawn="1"/>
        </p:nvSpPr>
        <p:spPr>
          <a:xfrm>
            <a:off x="10910888" y="6067425"/>
            <a:ext cx="336550" cy="33655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67"/>
          <p:cNvSpPr/>
          <p:nvPr userDrawn="1"/>
        </p:nvSpPr>
        <p:spPr>
          <a:xfrm>
            <a:off x="14462125" y="6489700"/>
            <a:ext cx="9763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  <a:cs typeface="+mn-cs"/>
              </a:rPr>
              <a:t>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Oval 68"/>
          <p:cNvSpPr/>
          <p:nvPr userDrawn="1"/>
        </p:nvSpPr>
        <p:spPr>
          <a:xfrm>
            <a:off x="14782800" y="6067425"/>
            <a:ext cx="336550" cy="33655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4"/>
          <p:cNvSpPr/>
          <p:nvPr userDrawn="1"/>
        </p:nvSpPr>
        <p:spPr>
          <a:xfrm>
            <a:off x="0" y="9612313"/>
            <a:ext cx="18288000" cy="6746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28" name="Oval 33">
            <a:hlinkClick r:id="" action="ppaction://hlinkshowjump?jump=previousslide"/>
          </p:cNvPr>
          <p:cNvSpPr/>
          <p:nvPr userDrawn="1"/>
        </p:nvSpPr>
        <p:spPr>
          <a:xfrm>
            <a:off x="8372475" y="9790113"/>
            <a:ext cx="317500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29" name="Oval 36">
            <a:hlinkClick r:id="" action="ppaction://hlinkshowjump?jump=nextslide"/>
          </p:cNvPr>
          <p:cNvSpPr/>
          <p:nvPr userDrawn="1"/>
        </p:nvSpPr>
        <p:spPr>
          <a:xfrm>
            <a:off x="9590088" y="9790113"/>
            <a:ext cx="319087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30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3600" y="9894888"/>
            <a:ext cx="68263" cy="107950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31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788" y="9896475"/>
            <a:ext cx="68262" cy="104775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32" name="Oval 41">
            <a:hlinkClick r:id="" action="ppaction://hlinkshowjump?jump=previousslide"/>
          </p:cNvPr>
          <p:cNvSpPr/>
          <p:nvPr userDrawn="1"/>
        </p:nvSpPr>
        <p:spPr>
          <a:xfrm>
            <a:off x="8899525" y="9709150"/>
            <a:ext cx="481013" cy="4810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34" name="Slide Number Placeholder 5"/>
          <p:cNvSpPr txBox="1">
            <a:spLocks/>
          </p:cNvSpPr>
          <p:nvPr userDrawn="1"/>
        </p:nvSpPr>
        <p:spPr>
          <a:xfrm>
            <a:off x="8851900" y="9796463"/>
            <a:ext cx="584200" cy="304800"/>
          </a:xfrm>
          <a:prstGeom prst="rect">
            <a:avLst/>
          </a:prstGeom>
          <a:noFill/>
        </p:spPr>
        <p:txBody>
          <a:bodyPr lIns="0" tIns="68580" rIns="0" bIns="6858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2423F42-6EBA-46DD-93CC-A83859A833FE}" type="slidenum">
              <a:rPr lang="en-US" sz="1800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35" name="Group 1"/>
          <p:cNvGrpSpPr>
            <a:grpSpLocks/>
          </p:cNvGrpSpPr>
          <p:nvPr userDrawn="1"/>
        </p:nvGrpSpPr>
        <p:grpSpPr bwMode="auto">
          <a:xfrm>
            <a:off x="0" y="9561513"/>
            <a:ext cx="18302288" cy="53975"/>
            <a:chOff x="0" y="6374169"/>
            <a:chExt cx="12201486" cy="36576"/>
          </a:xfrm>
        </p:grpSpPr>
        <p:sp>
          <p:nvSpPr>
            <p:cNvPr id="36" name="Rectangle 31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7" name="Rectangle 13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8" name="Rectangle 14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39" name="Rectangle 15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grpSp>
        <p:nvGrpSpPr>
          <p:cNvPr id="40" name="Group 19"/>
          <p:cNvGrpSpPr>
            <a:grpSpLocks/>
          </p:cNvGrpSpPr>
          <p:nvPr userDrawn="1"/>
        </p:nvGrpSpPr>
        <p:grpSpPr bwMode="auto">
          <a:xfrm>
            <a:off x="0" y="1588"/>
            <a:ext cx="18302288" cy="53975"/>
            <a:chOff x="0" y="6374169"/>
            <a:chExt cx="12201486" cy="36576"/>
          </a:xfrm>
        </p:grpSpPr>
        <p:sp>
          <p:nvSpPr>
            <p:cNvPr id="42" name="Rectangle 20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43" name="Rectangle 21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44" name="Rectangle 22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45" name="Rectangle 23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3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Title 1"/>
          <p:cNvSpPr>
            <a:spLocks noGrp="1"/>
          </p:cNvSpPr>
          <p:nvPr>
            <p:ph type="ctrTitle"/>
          </p:nvPr>
        </p:nvSpPr>
        <p:spPr>
          <a:xfrm>
            <a:off x="1600200" y="1234440"/>
            <a:ext cx="15087600" cy="822960"/>
          </a:xfrm>
        </p:spPr>
        <p:txBody>
          <a:bodyPr lIns="0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7" name="Subtitle 2"/>
          <p:cNvSpPr>
            <a:spLocks noGrp="1"/>
          </p:cNvSpPr>
          <p:nvPr>
            <p:ph type="subTitle" idx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85" name="Text Placeholder 48"/>
          <p:cNvSpPr>
            <a:spLocks noGrp="1"/>
          </p:cNvSpPr>
          <p:nvPr>
            <p:ph type="body" sz="quarter" idx="14"/>
          </p:nvPr>
        </p:nvSpPr>
        <p:spPr>
          <a:xfrm>
            <a:off x="1874520" y="7064849"/>
            <a:ext cx="2926080" cy="1118531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6" name="Text Placeholder 48"/>
          <p:cNvSpPr>
            <a:spLocks noGrp="1"/>
          </p:cNvSpPr>
          <p:nvPr>
            <p:ph type="body" sz="quarter" idx="26"/>
          </p:nvPr>
        </p:nvSpPr>
        <p:spPr>
          <a:xfrm>
            <a:off x="1874520" y="8391669"/>
            <a:ext cx="2926080" cy="32979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8" name="Picture Placeholder 95"/>
          <p:cNvSpPr>
            <a:spLocks noGrp="1"/>
          </p:cNvSpPr>
          <p:nvPr>
            <p:ph type="pic" sz="quarter" idx="23"/>
          </p:nvPr>
        </p:nvSpPr>
        <p:spPr>
          <a:xfrm>
            <a:off x="1600200" y="2571749"/>
            <a:ext cx="3474720" cy="3474720"/>
          </a:xfrm>
          <a:prstGeom prst="diamond">
            <a:avLst/>
          </a:prstGeom>
          <a:solidFill>
            <a:schemeClr val="tx2"/>
          </a:solidFill>
          <a:ln w="28575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51" name="Text Placeholder 48"/>
          <p:cNvSpPr>
            <a:spLocks noGrp="1"/>
          </p:cNvSpPr>
          <p:nvPr>
            <p:ph type="body" sz="quarter" idx="27"/>
          </p:nvPr>
        </p:nvSpPr>
        <p:spPr>
          <a:xfrm>
            <a:off x="5744855" y="7064849"/>
            <a:ext cx="2926080" cy="1118531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2" name="Text Placeholder 48"/>
          <p:cNvSpPr>
            <a:spLocks noGrp="1"/>
          </p:cNvSpPr>
          <p:nvPr>
            <p:ph type="body" sz="quarter" idx="28"/>
          </p:nvPr>
        </p:nvSpPr>
        <p:spPr>
          <a:xfrm>
            <a:off x="5744855" y="8391669"/>
            <a:ext cx="2926080" cy="32979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5" name="Picture Placeholder 95"/>
          <p:cNvSpPr>
            <a:spLocks noGrp="1"/>
          </p:cNvSpPr>
          <p:nvPr>
            <p:ph type="pic" sz="quarter" idx="29"/>
          </p:nvPr>
        </p:nvSpPr>
        <p:spPr>
          <a:xfrm>
            <a:off x="5471160" y="2571749"/>
            <a:ext cx="3474720" cy="3474720"/>
          </a:xfrm>
          <a:prstGeom prst="diamond">
            <a:avLst/>
          </a:prstGeom>
          <a:solidFill>
            <a:schemeClr val="tx2"/>
          </a:solidFill>
          <a:ln w="28575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56" name="Text Placeholder 48"/>
          <p:cNvSpPr>
            <a:spLocks noGrp="1"/>
          </p:cNvSpPr>
          <p:nvPr>
            <p:ph type="body" sz="quarter" idx="30"/>
          </p:nvPr>
        </p:nvSpPr>
        <p:spPr>
          <a:xfrm>
            <a:off x="9616440" y="7064849"/>
            <a:ext cx="2926080" cy="1118531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7" name="Text Placeholder 48"/>
          <p:cNvSpPr>
            <a:spLocks noGrp="1"/>
          </p:cNvSpPr>
          <p:nvPr>
            <p:ph type="body" sz="quarter" idx="31"/>
          </p:nvPr>
        </p:nvSpPr>
        <p:spPr>
          <a:xfrm>
            <a:off x="9616440" y="8391669"/>
            <a:ext cx="2926080" cy="32979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0" name="Picture Placeholder 95"/>
          <p:cNvSpPr>
            <a:spLocks noGrp="1"/>
          </p:cNvSpPr>
          <p:nvPr>
            <p:ph type="pic" sz="quarter" idx="32"/>
          </p:nvPr>
        </p:nvSpPr>
        <p:spPr>
          <a:xfrm>
            <a:off x="9342120" y="2571749"/>
            <a:ext cx="3474720" cy="3474720"/>
          </a:xfrm>
          <a:prstGeom prst="diamond">
            <a:avLst/>
          </a:prstGeom>
          <a:solidFill>
            <a:schemeClr val="tx2"/>
          </a:solidFill>
          <a:ln w="28575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61" name="Text Placeholder 48"/>
          <p:cNvSpPr>
            <a:spLocks noGrp="1"/>
          </p:cNvSpPr>
          <p:nvPr>
            <p:ph type="body" sz="quarter" idx="33"/>
          </p:nvPr>
        </p:nvSpPr>
        <p:spPr>
          <a:xfrm>
            <a:off x="13487400" y="7064849"/>
            <a:ext cx="2926080" cy="1118531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2" name="Text Placeholder 48"/>
          <p:cNvSpPr>
            <a:spLocks noGrp="1"/>
          </p:cNvSpPr>
          <p:nvPr>
            <p:ph type="body" sz="quarter" idx="34"/>
          </p:nvPr>
        </p:nvSpPr>
        <p:spPr>
          <a:xfrm>
            <a:off x="13487400" y="8391669"/>
            <a:ext cx="2926080" cy="32979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5" name="Picture Placeholder 95"/>
          <p:cNvSpPr>
            <a:spLocks noGrp="1"/>
          </p:cNvSpPr>
          <p:nvPr>
            <p:ph type="pic" sz="quarter" idx="35"/>
          </p:nvPr>
        </p:nvSpPr>
        <p:spPr>
          <a:xfrm>
            <a:off x="13213080" y="2571749"/>
            <a:ext cx="3474720" cy="3474720"/>
          </a:xfrm>
          <a:prstGeom prst="diamond">
            <a:avLst/>
          </a:prstGeom>
          <a:solidFill>
            <a:schemeClr val="tx2"/>
          </a:solidFill>
          <a:ln w="28575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/>
          <p:nvPr userDrawn="1"/>
        </p:nvSpPr>
        <p:spPr>
          <a:xfrm>
            <a:off x="0" y="9612313"/>
            <a:ext cx="18288000" cy="6746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5" name="Oval 33">
            <a:hlinkClick r:id="" action="ppaction://hlinkshowjump?jump=previousslide"/>
          </p:cNvPr>
          <p:cNvSpPr/>
          <p:nvPr userDrawn="1"/>
        </p:nvSpPr>
        <p:spPr>
          <a:xfrm>
            <a:off x="8372475" y="9790113"/>
            <a:ext cx="317500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6" name="Oval 36">
            <a:hlinkClick r:id="" action="ppaction://hlinkshowjump?jump=nextslide"/>
          </p:cNvPr>
          <p:cNvSpPr/>
          <p:nvPr userDrawn="1"/>
        </p:nvSpPr>
        <p:spPr>
          <a:xfrm>
            <a:off x="9590088" y="9790113"/>
            <a:ext cx="319087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7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3600" y="9894888"/>
            <a:ext cx="68263" cy="107950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8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788" y="9896475"/>
            <a:ext cx="68262" cy="104775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9" name="Oval 41">
            <a:hlinkClick r:id="" action="ppaction://hlinkshowjump?jump=previousslide"/>
          </p:cNvPr>
          <p:cNvSpPr/>
          <p:nvPr userDrawn="1"/>
        </p:nvSpPr>
        <p:spPr>
          <a:xfrm>
            <a:off x="8899525" y="9709150"/>
            <a:ext cx="481013" cy="4810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851900" y="9796463"/>
            <a:ext cx="584200" cy="304800"/>
          </a:xfrm>
          <a:prstGeom prst="rect">
            <a:avLst/>
          </a:prstGeom>
          <a:noFill/>
        </p:spPr>
        <p:txBody>
          <a:bodyPr lIns="0" tIns="68580" rIns="0" bIns="6858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5FED84B-089D-4BCF-9B1A-CC44D54DA011}" type="slidenum">
              <a:rPr lang="en-US" sz="1800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11" name="Group 1"/>
          <p:cNvGrpSpPr>
            <a:grpSpLocks/>
          </p:cNvGrpSpPr>
          <p:nvPr userDrawn="1"/>
        </p:nvGrpSpPr>
        <p:grpSpPr bwMode="auto">
          <a:xfrm>
            <a:off x="0" y="9561513"/>
            <a:ext cx="18302288" cy="53975"/>
            <a:chOff x="0" y="6374169"/>
            <a:chExt cx="12201486" cy="36576"/>
          </a:xfrm>
        </p:grpSpPr>
        <p:sp>
          <p:nvSpPr>
            <p:cNvPr id="12" name="Rectangle 31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13" name="Rectangle 13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14" name="Rectangle 14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15" name="Rectangle 15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3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rarchy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0" y="1588"/>
            <a:ext cx="18302288" cy="53975"/>
            <a:chOff x="0" y="6374169"/>
            <a:chExt cx="12201486" cy="36576"/>
          </a:xfrm>
        </p:grpSpPr>
        <p:sp>
          <p:nvSpPr>
            <p:cNvPr id="9" name="Rectangle 20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10" name="Rectangle 21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11" name="Rectangle 22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13" name="Rectangle 23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15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0" y="3303638"/>
            <a:ext cx="18288000" cy="5440311"/>
          </a:xfrm>
          <a:solidFill>
            <a:schemeClr val="tx2"/>
          </a:solidFill>
          <a:ln>
            <a:noFill/>
          </a:ln>
        </p:spPr>
        <p:txBody>
          <a:bodyPr rtlCol="0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1600200" y="1234440"/>
            <a:ext cx="15087600" cy="822960"/>
          </a:xfrm>
        </p:spPr>
        <p:txBody>
          <a:bodyPr lIns="0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7587908" y="4263477"/>
            <a:ext cx="3110390" cy="3110390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18" name="Text Placeholder 48"/>
          <p:cNvSpPr>
            <a:spLocks noGrp="1"/>
          </p:cNvSpPr>
          <p:nvPr>
            <p:ph type="body" sz="quarter" idx="29"/>
          </p:nvPr>
        </p:nvSpPr>
        <p:spPr>
          <a:xfrm>
            <a:off x="7315200" y="7797714"/>
            <a:ext cx="3657600" cy="331224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Text Placeholder 48"/>
          <p:cNvSpPr>
            <a:spLocks noGrp="1"/>
          </p:cNvSpPr>
          <p:nvPr>
            <p:ph type="body" sz="quarter" idx="34"/>
          </p:nvPr>
        </p:nvSpPr>
        <p:spPr>
          <a:xfrm>
            <a:off x="7315200" y="8128938"/>
            <a:ext cx="3657600" cy="460919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rarch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3165348" y="1565149"/>
            <a:ext cx="1901952" cy="1901952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58"/>
          </p:nvPr>
        </p:nvSpPr>
        <p:spPr>
          <a:xfrm>
            <a:off x="8186865" y="1565149"/>
            <a:ext cx="1901952" cy="1901952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13229480" y="1565149"/>
            <a:ext cx="1901952" cy="1901952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47" name="Picture Placeholder 2"/>
          <p:cNvSpPr>
            <a:spLocks noGrp="1" noChangeAspect="1"/>
          </p:cNvSpPr>
          <p:nvPr>
            <p:ph type="pic" sz="quarter" idx="60"/>
          </p:nvPr>
        </p:nvSpPr>
        <p:spPr>
          <a:xfrm>
            <a:off x="2028662" y="6391770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48" name="Picture Placeholder 2"/>
          <p:cNvSpPr>
            <a:spLocks noGrp="1" noChangeAspect="1"/>
          </p:cNvSpPr>
          <p:nvPr>
            <p:ph type="pic" sz="quarter" idx="61"/>
          </p:nvPr>
        </p:nvSpPr>
        <p:spPr>
          <a:xfrm>
            <a:off x="4684775" y="6391770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49" name="Picture Placeholder 2"/>
          <p:cNvSpPr>
            <a:spLocks noGrp="1" noChangeAspect="1"/>
          </p:cNvSpPr>
          <p:nvPr>
            <p:ph type="pic" sz="quarter" idx="62"/>
          </p:nvPr>
        </p:nvSpPr>
        <p:spPr>
          <a:xfrm>
            <a:off x="7051704" y="6391770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50" name="Picture Placeholder 2"/>
          <p:cNvSpPr>
            <a:spLocks noGrp="1" noChangeAspect="1"/>
          </p:cNvSpPr>
          <p:nvPr>
            <p:ph type="pic" sz="quarter" idx="63"/>
          </p:nvPr>
        </p:nvSpPr>
        <p:spPr>
          <a:xfrm>
            <a:off x="9696931" y="6391770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51" name="Picture Placeholder 2"/>
          <p:cNvSpPr>
            <a:spLocks noGrp="1" noChangeAspect="1"/>
          </p:cNvSpPr>
          <p:nvPr>
            <p:ph type="pic" sz="quarter" idx="64"/>
          </p:nvPr>
        </p:nvSpPr>
        <p:spPr>
          <a:xfrm>
            <a:off x="12094319" y="6391770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52" name="Picture Placeholder 2"/>
          <p:cNvSpPr>
            <a:spLocks noGrp="1" noChangeAspect="1"/>
          </p:cNvSpPr>
          <p:nvPr>
            <p:ph type="pic" sz="quarter" idx="65"/>
          </p:nvPr>
        </p:nvSpPr>
        <p:spPr>
          <a:xfrm>
            <a:off x="14739546" y="6391770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53" name="Text Placeholder 48"/>
          <p:cNvSpPr>
            <a:spLocks noGrp="1"/>
          </p:cNvSpPr>
          <p:nvPr>
            <p:ph type="body" sz="quarter" idx="29"/>
          </p:nvPr>
        </p:nvSpPr>
        <p:spPr>
          <a:xfrm>
            <a:off x="2811758" y="4206770"/>
            <a:ext cx="2612244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4" name="Text Placeholder 48"/>
          <p:cNvSpPr>
            <a:spLocks noGrp="1"/>
          </p:cNvSpPr>
          <p:nvPr>
            <p:ph type="body" sz="quarter" idx="34"/>
          </p:nvPr>
        </p:nvSpPr>
        <p:spPr>
          <a:xfrm>
            <a:off x="2811758" y="4537994"/>
            <a:ext cx="2612244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5" name="Text Placeholder 48"/>
          <p:cNvSpPr>
            <a:spLocks noGrp="1"/>
          </p:cNvSpPr>
          <p:nvPr>
            <p:ph type="body" sz="quarter" idx="66"/>
          </p:nvPr>
        </p:nvSpPr>
        <p:spPr>
          <a:xfrm>
            <a:off x="1619063" y="8613159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6" name="Text Placeholder 48"/>
          <p:cNvSpPr>
            <a:spLocks noGrp="1"/>
          </p:cNvSpPr>
          <p:nvPr>
            <p:ph type="body" sz="quarter" idx="67"/>
          </p:nvPr>
        </p:nvSpPr>
        <p:spPr>
          <a:xfrm>
            <a:off x="1619063" y="8944383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7" name="Text Placeholder 48"/>
          <p:cNvSpPr>
            <a:spLocks noGrp="1"/>
          </p:cNvSpPr>
          <p:nvPr>
            <p:ph type="body" sz="quarter" idx="68"/>
          </p:nvPr>
        </p:nvSpPr>
        <p:spPr>
          <a:xfrm>
            <a:off x="4275175" y="8613159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8" name="Text Placeholder 48"/>
          <p:cNvSpPr>
            <a:spLocks noGrp="1"/>
          </p:cNvSpPr>
          <p:nvPr>
            <p:ph type="body" sz="quarter" idx="69"/>
          </p:nvPr>
        </p:nvSpPr>
        <p:spPr>
          <a:xfrm>
            <a:off x="4275175" y="8944383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9" name="Text Placeholder 48"/>
          <p:cNvSpPr>
            <a:spLocks noGrp="1"/>
          </p:cNvSpPr>
          <p:nvPr>
            <p:ph type="body" sz="quarter" idx="70"/>
          </p:nvPr>
        </p:nvSpPr>
        <p:spPr>
          <a:xfrm>
            <a:off x="6642106" y="8613159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0" name="Text Placeholder 48"/>
          <p:cNvSpPr>
            <a:spLocks noGrp="1"/>
          </p:cNvSpPr>
          <p:nvPr>
            <p:ph type="body" sz="quarter" idx="71"/>
          </p:nvPr>
        </p:nvSpPr>
        <p:spPr>
          <a:xfrm>
            <a:off x="6642106" y="8944383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1" name="Text Placeholder 48"/>
          <p:cNvSpPr>
            <a:spLocks noGrp="1"/>
          </p:cNvSpPr>
          <p:nvPr>
            <p:ph type="body" sz="quarter" idx="72"/>
          </p:nvPr>
        </p:nvSpPr>
        <p:spPr>
          <a:xfrm>
            <a:off x="9298218" y="8613159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2" name="Text Placeholder 48"/>
          <p:cNvSpPr>
            <a:spLocks noGrp="1"/>
          </p:cNvSpPr>
          <p:nvPr>
            <p:ph type="body" sz="quarter" idx="73"/>
          </p:nvPr>
        </p:nvSpPr>
        <p:spPr>
          <a:xfrm>
            <a:off x="9298218" y="8944383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3" name="Text Placeholder 48"/>
          <p:cNvSpPr>
            <a:spLocks noGrp="1"/>
          </p:cNvSpPr>
          <p:nvPr>
            <p:ph type="body" sz="quarter" idx="74"/>
          </p:nvPr>
        </p:nvSpPr>
        <p:spPr>
          <a:xfrm>
            <a:off x="11685442" y="8613159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4" name="Text Placeholder 48"/>
          <p:cNvSpPr>
            <a:spLocks noGrp="1"/>
          </p:cNvSpPr>
          <p:nvPr>
            <p:ph type="body" sz="quarter" idx="75"/>
          </p:nvPr>
        </p:nvSpPr>
        <p:spPr>
          <a:xfrm>
            <a:off x="11685442" y="8944383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5" name="Text Placeholder 48"/>
          <p:cNvSpPr>
            <a:spLocks noGrp="1"/>
          </p:cNvSpPr>
          <p:nvPr>
            <p:ph type="body" sz="quarter" idx="76"/>
          </p:nvPr>
        </p:nvSpPr>
        <p:spPr>
          <a:xfrm>
            <a:off x="14341554" y="8613159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6" name="Text Placeholder 48"/>
          <p:cNvSpPr>
            <a:spLocks noGrp="1"/>
          </p:cNvSpPr>
          <p:nvPr>
            <p:ph type="body" sz="quarter" idx="77"/>
          </p:nvPr>
        </p:nvSpPr>
        <p:spPr>
          <a:xfrm>
            <a:off x="14341554" y="8944383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7" name="Text Placeholder 48"/>
          <p:cNvSpPr>
            <a:spLocks noGrp="1"/>
          </p:cNvSpPr>
          <p:nvPr>
            <p:ph type="body" sz="quarter" idx="78"/>
          </p:nvPr>
        </p:nvSpPr>
        <p:spPr>
          <a:xfrm>
            <a:off x="7818250" y="4206770"/>
            <a:ext cx="2612244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8" name="Text Placeholder 48"/>
          <p:cNvSpPr>
            <a:spLocks noGrp="1"/>
          </p:cNvSpPr>
          <p:nvPr>
            <p:ph type="body" sz="quarter" idx="79"/>
          </p:nvPr>
        </p:nvSpPr>
        <p:spPr>
          <a:xfrm>
            <a:off x="7818250" y="4537994"/>
            <a:ext cx="2612244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9" name="Text Placeholder 48"/>
          <p:cNvSpPr>
            <a:spLocks noGrp="1"/>
          </p:cNvSpPr>
          <p:nvPr>
            <p:ph type="body" sz="quarter" idx="80"/>
          </p:nvPr>
        </p:nvSpPr>
        <p:spPr>
          <a:xfrm>
            <a:off x="12857842" y="4206770"/>
            <a:ext cx="2612244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0" name="Text Placeholder 48"/>
          <p:cNvSpPr>
            <a:spLocks noGrp="1"/>
          </p:cNvSpPr>
          <p:nvPr>
            <p:ph type="body" sz="quarter" idx="81"/>
          </p:nvPr>
        </p:nvSpPr>
        <p:spPr>
          <a:xfrm>
            <a:off x="12857842" y="4537994"/>
            <a:ext cx="2612244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rarch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13"/>
          <p:cNvSpPr/>
          <p:nvPr userDrawn="1"/>
        </p:nvSpPr>
        <p:spPr>
          <a:xfrm>
            <a:off x="0" y="9612313"/>
            <a:ext cx="18288000" cy="6746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35" name="Oval 115">
            <a:hlinkClick r:id="" action="ppaction://hlinkshowjump?jump=previousslide"/>
          </p:cNvPr>
          <p:cNvSpPr/>
          <p:nvPr userDrawn="1"/>
        </p:nvSpPr>
        <p:spPr>
          <a:xfrm>
            <a:off x="8372475" y="9790113"/>
            <a:ext cx="317500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36" name="Oval 116">
            <a:hlinkClick r:id="" action="ppaction://hlinkshowjump?jump=nextslide"/>
          </p:cNvPr>
          <p:cNvSpPr/>
          <p:nvPr userDrawn="1"/>
        </p:nvSpPr>
        <p:spPr>
          <a:xfrm>
            <a:off x="9590088" y="9790113"/>
            <a:ext cx="319087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37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3600" y="9894888"/>
            <a:ext cx="68263" cy="107950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38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788" y="9896475"/>
            <a:ext cx="68262" cy="104775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39" name="Oval 120">
            <a:hlinkClick r:id="" action="ppaction://hlinkshowjump?jump=previousslide"/>
          </p:cNvPr>
          <p:cNvSpPr/>
          <p:nvPr userDrawn="1"/>
        </p:nvSpPr>
        <p:spPr>
          <a:xfrm>
            <a:off x="8899525" y="9709150"/>
            <a:ext cx="481013" cy="4810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40" name="Slide Number Placeholder 5"/>
          <p:cNvSpPr txBox="1">
            <a:spLocks/>
          </p:cNvSpPr>
          <p:nvPr userDrawn="1"/>
        </p:nvSpPr>
        <p:spPr>
          <a:xfrm>
            <a:off x="8851900" y="9796463"/>
            <a:ext cx="584200" cy="304800"/>
          </a:xfrm>
          <a:prstGeom prst="rect">
            <a:avLst/>
          </a:prstGeom>
          <a:noFill/>
        </p:spPr>
        <p:txBody>
          <a:bodyPr lIns="0" tIns="68580" rIns="0" bIns="6858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0E50E-01BB-45C0-9160-FB21B255878D}" type="slidenum">
              <a:rPr lang="en-US" sz="1800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41" name="Group 122"/>
          <p:cNvGrpSpPr>
            <a:grpSpLocks/>
          </p:cNvGrpSpPr>
          <p:nvPr userDrawn="1"/>
        </p:nvGrpSpPr>
        <p:grpSpPr bwMode="auto">
          <a:xfrm>
            <a:off x="0" y="9561513"/>
            <a:ext cx="18302288" cy="53975"/>
            <a:chOff x="0" y="6374169"/>
            <a:chExt cx="12201486" cy="36576"/>
          </a:xfrm>
        </p:grpSpPr>
        <p:sp>
          <p:nvSpPr>
            <p:cNvPr id="42" name="Rectangle 123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43" name="Rectangle 124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44" name="Rectangle 125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45" name="Rectangle 126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47" name="Picture Placeholder 2"/>
          <p:cNvSpPr>
            <a:spLocks noGrp="1" noChangeAspect="1"/>
          </p:cNvSpPr>
          <p:nvPr>
            <p:ph type="pic" sz="quarter" idx="60"/>
          </p:nvPr>
        </p:nvSpPr>
        <p:spPr>
          <a:xfrm>
            <a:off x="2028662" y="1529486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48" name="Picture Placeholder 2"/>
          <p:cNvSpPr>
            <a:spLocks noGrp="1" noChangeAspect="1"/>
          </p:cNvSpPr>
          <p:nvPr>
            <p:ph type="pic" sz="quarter" idx="61"/>
          </p:nvPr>
        </p:nvSpPr>
        <p:spPr>
          <a:xfrm>
            <a:off x="4684775" y="1529486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49" name="Picture Placeholder 2"/>
          <p:cNvSpPr>
            <a:spLocks noGrp="1" noChangeAspect="1"/>
          </p:cNvSpPr>
          <p:nvPr>
            <p:ph type="pic" sz="quarter" idx="62"/>
          </p:nvPr>
        </p:nvSpPr>
        <p:spPr>
          <a:xfrm>
            <a:off x="7051704" y="1529486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50" name="Picture Placeholder 2"/>
          <p:cNvSpPr>
            <a:spLocks noGrp="1" noChangeAspect="1"/>
          </p:cNvSpPr>
          <p:nvPr>
            <p:ph type="pic" sz="quarter" idx="63"/>
          </p:nvPr>
        </p:nvSpPr>
        <p:spPr>
          <a:xfrm>
            <a:off x="9696931" y="1529486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51" name="Picture Placeholder 2"/>
          <p:cNvSpPr>
            <a:spLocks noGrp="1" noChangeAspect="1"/>
          </p:cNvSpPr>
          <p:nvPr>
            <p:ph type="pic" sz="quarter" idx="64"/>
          </p:nvPr>
        </p:nvSpPr>
        <p:spPr>
          <a:xfrm>
            <a:off x="12094319" y="1529486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52" name="Picture Placeholder 2"/>
          <p:cNvSpPr>
            <a:spLocks noGrp="1" noChangeAspect="1"/>
          </p:cNvSpPr>
          <p:nvPr>
            <p:ph type="pic" sz="quarter" idx="65"/>
          </p:nvPr>
        </p:nvSpPr>
        <p:spPr>
          <a:xfrm>
            <a:off x="14739546" y="1529486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55" name="Text Placeholder 48"/>
          <p:cNvSpPr>
            <a:spLocks noGrp="1"/>
          </p:cNvSpPr>
          <p:nvPr>
            <p:ph type="body" sz="quarter" idx="66"/>
          </p:nvPr>
        </p:nvSpPr>
        <p:spPr>
          <a:xfrm>
            <a:off x="1619063" y="3750875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6" name="Text Placeholder 48"/>
          <p:cNvSpPr>
            <a:spLocks noGrp="1"/>
          </p:cNvSpPr>
          <p:nvPr>
            <p:ph type="body" sz="quarter" idx="67"/>
          </p:nvPr>
        </p:nvSpPr>
        <p:spPr>
          <a:xfrm>
            <a:off x="1619063" y="4082099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7" name="Text Placeholder 48"/>
          <p:cNvSpPr>
            <a:spLocks noGrp="1"/>
          </p:cNvSpPr>
          <p:nvPr>
            <p:ph type="body" sz="quarter" idx="68"/>
          </p:nvPr>
        </p:nvSpPr>
        <p:spPr>
          <a:xfrm>
            <a:off x="4275175" y="3750875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8" name="Text Placeholder 48"/>
          <p:cNvSpPr>
            <a:spLocks noGrp="1"/>
          </p:cNvSpPr>
          <p:nvPr>
            <p:ph type="body" sz="quarter" idx="69"/>
          </p:nvPr>
        </p:nvSpPr>
        <p:spPr>
          <a:xfrm>
            <a:off x="4275175" y="4082099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9" name="Text Placeholder 48"/>
          <p:cNvSpPr>
            <a:spLocks noGrp="1"/>
          </p:cNvSpPr>
          <p:nvPr>
            <p:ph type="body" sz="quarter" idx="70"/>
          </p:nvPr>
        </p:nvSpPr>
        <p:spPr>
          <a:xfrm>
            <a:off x="6642106" y="3750875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0" name="Text Placeholder 48"/>
          <p:cNvSpPr>
            <a:spLocks noGrp="1"/>
          </p:cNvSpPr>
          <p:nvPr>
            <p:ph type="body" sz="quarter" idx="71"/>
          </p:nvPr>
        </p:nvSpPr>
        <p:spPr>
          <a:xfrm>
            <a:off x="6642106" y="4082099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1" name="Text Placeholder 48"/>
          <p:cNvSpPr>
            <a:spLocks noGrp="1"/>
          </p:cNvSpPr>
          <p:nvPr>
            <p:ph type="body" sz="quarter" idx="72"/>
          </p:nvPr>
        </p:nvSpPr>
        <p:spPr>
          <a:xfrm>
            <a:off x="9298218" y="3750875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2" name="Text Placeholder 48"/>
          <p:cNvSpPr>
            <a:spLocks noGrp="1"/>
          </p:cNvSpPr>
          <p:nvPr>
            <p:ph type="body" sz="quarter" idx="73"/>
          </p:nvPr>
        </p:nvSpPr>
        <p:spPr>
          <a:xfrm>
            <a:off x="9298218" y="4082099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3" name="Text Placeholder 48"/>
          <p:cNvSpPr>
            <a:spLocks noGrp="1"/>
          </p:cNvSpPr>
          <p:nvPr>
            <p:ph type="body" sz="quarter" idx="74"/>
          </p:nvPr>
        </p:nvSpPr>
        <p:spPr>
          <a:xfrm>
            <a:off x="11685442" y="3750875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4" name="Text Placeholder 48"/>
          <p:cNvSpPr>
            <a:spLocks noGrp="1"/>
          </p:cNvSpPr>
          <p:nvPr>
            <p:ph type="body" sz="quarter" idx="75"/>
          </p:nvPr>
        </p:nvSpPr>
        <p:spPr>
          <a:xfrm>
            <a:off x="11685442" y="4082099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5" name="Text Placeholder 48"/>
          <p:cNvSpPr>
            <a:spLocks noGrp="1"/>
          </p:cNvSpPr>
          <p:nvPr>
            <p:ph type="body" sz="quarter" idx="76"/>
          </p:nvPr>
        </p:nvSpPr>
        <p:spPr>
          <a:xfrm>
            <a:off x="14341554" y="3750875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6" name="Text Placeholder 48"/>
          <p:cNvSpPr>
            <a:spLocks noGrp="1"/>
          </p:cNvSpPr>
          <p:nvPr>
            <p:ph type="body" sz="quarter" idx="77"/>
          </p:nvPr>
        </p:nvSpPr>
        <p:spPr>
          <a:xfrm>
            <a:off x="14341554" y="4082099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9" name="Picture Placeholder 2"/>
          <p:cNvSpPr>
            <a:spLocks noGrp="1" noChangeAspect="1"/>
          </p:cNvSpPr>
          <p:nvPr>
            <p:ph type="pic" sz="quarter" idx="79"/>
          </p:nvPr>
        </p:nvSpPr>
        <p:spPr>
          <a:xfrm>
            <a:off x="4684775" y="5730418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90" name="Picture Placeholder 2"/>
          <p:cNvSpPr>
            <a:spLocks noGrp="1" noChangeAspect="1"/>
          </p:cNvSpPr>
          <p:nvPr>
            <p:ph type="pic" sz="quarter" idx="80"/>
          </p:nvPr>
        </p:nvSpPr>
        <p:spPr>
          <a:xfrm>
            <a:off x="7051704" y="5730418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91" name="Picture Placeholder 2"/>
          <p:cNvSpPr>
            <a:spLocks noGrp="1" noChangeAspect="1"/>
          </p:cNvSpPr>
          <p:nvPr>
            <p:ph type="pic" sz="quarter" idx="81"/>
          </p:nvPr>
        </p:nvSpPr>
        <p:spPr>
          <a:xfrm>
            <a:off x="9696931" y="5730418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92" name="Picture Placeholder 2"/>
          <p:cNvSpPr>
            <a:spLocks noGrp="1" noChangeAspect="1"/>
          </p:cNvSpPr>
          <p:nvPr>
            <p:ph type="pic" sz="quarter" idx="82"/>
          </p:nvPr>
        </p:nvSpPr>
        <p:spPr>
          <a:xfrm>
            <a:off x="12094319" y="5730418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id-ID" noProof="0" dirty="0"/>
          </a:p>
        </p:txBody>
      </p:sp>
      <p:sp>
        <p:nvSpPr>
          <p:cNvPr id="96" name="Text Placeholder 48"/>
          <p:cNvSpPr>
            <a:spLocks noGrp="1"/>
          </p:cNvSpPr>
          <p:nvPr>
            <p:ph type="body" sz="quarter" idx="86"/>
          </p:nvPr>
        </p:nvSpPr>
        <p:spPr>
          <a:xfrm>
            <a:off x="4275175" y="7951807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7" name="Text Placeholder 48"/>
          <p:cNvSpPr>
            <a:spLocks noGrp="1"/>
          </p:cNvSpPr>
          <p:nvPr>
            <p:ph type="body" sz="quarter" idx="87"/>
          </p:nvPr>
        </p:nvSpPr>
        <p:spPr>
          <a:xfrm>
            <a:off x="4275175" y="8283031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8" name="Text Placeholder 48"/>
          <p:cNvSpPr>
            <a:spLocks noGrp="1"/>
          </p:cNvSpPr>
          <p:nvPr>
            <p:ph type="body" sz="quarter" idx="88"/>
          </p:nvPr>
        </p:nvSpPr>
        <p:spPr>
          <a:xfrm>
            <a:off x="6642106" y="7951807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9" name="Text Placeholder 48"/>
          <p:cNvSpPr>
            <a:spLocks noGrp="1"/>
          </p:cNvSpPr>
          <p:nvPr>
            <p:ph type="body" sz="quarter" idx="89"/>
          </p:nvPr>
        </p:nvSpPr>
        <p:spPr>
          <a:xfrm>
            <a:off x="6642106" y="8283031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0" name="Text Placeholder 48"/>
          <p:cNvSpPr>
            <a:spLocks noGrp="1"/>
          </p:cNvSpPr>
          <p:nvPr>
            <p:ph type="body" sz="quarter" idx="90"/>
          </p:nvPr>
        </p:nvSpPr>
        <p:spPr>
          <a:xfrm>
            <a:off x="9298218" y="7951807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1" name="Text Placeholder 48"/>
          <p:cNvSpPr>
            <a:spLocks noGrp="1"/>
          </p:cNvSpPr>
          <p:nvPr>
            <p:ph type="body" sz="quarter" idx="91"/>
          </p:nvPr>
        </p:nvSpPr>
        <p:spPr>
          <a:xfrm>
            <a:off x="9298218" y="8283031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2" name="Text Placeholder 48"/>
          <p:cNvSpPr>
            <a:spLocks noGrp="1"/>
          </p:cNvSpPr>
          <p:nvPr>
            <p:ph type="body" sz="quarter" idx="92"/>
          </p:nvPr>
        </p:nvSpPr>
        <p:spPr>
          <a:xfrm>
            <a:off x="11685442" y="7951807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3" name="Text Placeholder 48"/>
          <p:cNvSpPr>
            <a:spLocks noGrp="1"/>
          </p:cNvSpPr>
          <p:nvPr>
            <p:ph type="body" sz="quarter" idx="93"/>
          </p:nvPr>
        </p:nvSpPr>
        <p:spPr>
          <a:xfrm>
            <a:off x="11685442" y="8283031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5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r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 userDrawn="1"/>
        </p:nvGrpSpPr>
        <p:grpSpPr bwMode="auto">
          <a:xfrm>
            <a:off x="0" y="1588"/>
            <a:ext cx="18302288" cy="53975"/>
            <a:chOff x="0" y="6374169"/>
            <a:chExt cx="12201486" cy="36576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0" y="55948"/>
            <a:ext cx="18288000" cy="10231052"/>
          </a:xfrm>
          <a:solidFill>
            <a:schemeClr val="tx2"/>
          </a:solidFill>
          <a:ln>
            <a:noFill/>
          </a:ln>
        </p:spPr>
        <p:txBody>
          <a:bodyPr rtlCol="0"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/>
          <p:nvPr userDrawn="1"/>
        </p:nvSpPr>
        <p:spPr>
          <a:xfrm>
            <a:off x="0" y="9612313"/>
            <a:ext cx="18288000" cy="6746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8" name="Oval 33">
            <a:hlinkClick r:id="" action="ppaction://hlinkshowjump?jump=previousslide"/>
          </p:cNvPr>
          <p:cNvSpPr/>
          <p:nvPr userDrawn="1"/>
        </p:nvSpPr>
        <p:spPr>
          <a:xfrm>
            <a:off x="8372475" y="9790113"/>
            <a:ext cx="317500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9" name="Oval 36">
            <a:hlinkClick r:id="" action="ppaction://hlinkshowjump?jump=nextslide"/>
          </p:cNvPr>
          <p:cNvSpPr/>
          <p:nvPr userDrawn="1"/>
        </p:nvSpPr>
        <p:spPr>
          <a:xfrm>
            <a:off x="9590088" y="9790113"/>
            <a:ext cx="319087" cy="3175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0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3600" y="9894888"/>
            <a:ext cx="68263" cy="107950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11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788" y="9896475"/>
            <a:ext cx="68262" cy="104775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12" name="Oval 41">
            <a:hlinkClick r:id="" action="ppaction://hlinkshowjump?jump=previousslide"/>
          </p:cNvPr>
          <p:cNvSpPr/>
          <p:nvPr userDrawn="1"/>
        </p:nvSpPr>
        <p:spPr>
          <a:xfrm>
            <a:off x="8899525" y="9709150"/>
            <a:ext cx="481013" cy="4810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4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851900" y="9796463"/>
            <a:ext cx="584200" cy="304800"/>
          </a:xfrm>
          <a:prstGeom prst="rect">
            <a:avLst/>
          </a:prstGeom>
          <a:noFill/>
        </p:spPr>
        <p:txBody>
          <a:bodyPr lIns="0" tIns="68580" rIns="0" bIns="6858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BBB2A2C-F3AF-46F3-AE39-E718BCC21B88}" type="slidenum">
              <a:rPr lang="en-US" sz="1800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14" name="Group 1"/>
          <p:cNvGrpSpPr>
            <a:grpSpLocks/>
          </p:cNvGrpSpPr>
          <p:nvPr userDrawn="1"/>
        </p:nvGrpSpPr>
        <p:grpSpPr bwMode="auto">
          <a:xfrm>
            <a:off x="0" y="9561513"/>
            <a:ext cx="18302288" cy="53975"/>
            <a:chOff x="0" y="6374169"/>
            <a:chExt cx="12201486" cy="36576"/>
          </a:xfrm>
        </p:grpSpPr>
        <p:sp>
          <p:nvSpPr>
            <p:cNvPr id="15" name="Rectangle 31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16" name="Rectangle 13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17" name="Rectangle 14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18" name="Rectangle 15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grpSp>
        <p:nvGrpSpPr>
          <p:cNvPr id="19" name="Group 19"/>
          <p:cNvGrpSpPr>
            <a:grpSpLocks/>
          </p:cNvGrpSpPr>
          <p:nvPr userDrawn="1"/>
        </p:nvGrpSpPr>
        <p:grpSpPr bwMode="auto">
          <a:xfrm>
            <a:off x="0" y="1588"/>
            <a:ext cx="18302288" cy="53975"/>
            <a:chOff x="0" y="6374169"/>
            <a:chExt cx="12201486" cy="36576"/>
          </a:xfrm>
        </p:grpSpPr>
        <p:sp>
          <p:nvSpPr>
            <p:cNvPr id="20" name="Rectangle 20"/>
            <p:cNvSpPr/>
            <p:nvPr userDrawn="1"/>
          </p:nvSpPr>
          <p:spPr>
            <a:xfrm>
              <a:off x="0" y="6374169"/>
              <a:ext cx="305434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1" name="Rectangle 21"/>
            <p:cNvSpPr/>
            <p:nvPr userDrawn="1"/>
          </p:nvSpPr>
          <p:spPr>
            <a:xfrm>
              <a:off x="3049049" y="6374169"/>
              <a:ext cx="3054340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2" name="Rectangle 22"/>
            <p:cNvSpPr/>
            <p:nvPr userDrawn="1"/>
          </p:nvSpPr>
          <p:spPr>
            <a:xfrm>
              <a:off x="6098097" y="6374169"/>
              <a:ext cx="3054340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  <p:sp>
          <p:nvSpPr>
            <p:cNvPr id="23" name="Rectangle 23"/>
            <p:cNvSpPr/>
            <p:nvPr userDrawn="1"/>
          </p:nvSpPr>
          <p:spPr>
            <a:xfrm>
              <a:off x="9147146" y="6374169"/>
              <a:ext cx="3054340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5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40"/>
            </a:p>
          </p:txBody>
        </p:sp>
      </p:grp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0" y="55948"/>
            <a:ext cx="18288000" cy="7132320"/>
          </a:xfrm>
          <a:solidFill>
            <a:schemeClr val="tx2"/>
          </a:solidFill>
          <a:ln>
            <a:noFill/>
          </a:ln>
        </p:spPr>
        <p:txBody>
          <a:bodyPr rtlCol="0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1600200" y="1234440"/>
            <a:ext cx="15087600" cy="822960"/>
          </a:xfrm>
        </p:spPr>
        <p:txBody>
          <a:bodyPr lIns="0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bg1"/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57300" y="547688"/>
            <a:ext cx="1577340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7300" y="2738438"/>
            <a:ext cx="15773400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371545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3BE4CE-3F3F-4618-B293-671D72A4D07F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371545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371545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2F2AAC-73C6-4486-8D0E-A3E19D443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  <p:sldLayoutId id="2147483794" r:id="rId26"/>
    <p:sldLayoutId id="2147483795" r:id="rId27"/>
    <p:sldLayoutId id="2147483796" r:id="rId28"/>
    <p:sldLayoutId id="2147483797" r:id="rId29"/>
    <p:sldLayoutId id="2147483798" r:id="rId30"/>
    <p:sldLayoutId id="2147483799" r:id="rId31"/>
    <p:sldLayoutId id="2147483800" r:id="rId32"/>
  </p:sldLayoutIdLst>
  <p:txStyles>
    <p:titleStyle>
      <a:lvl1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Montserrat Light"/>
        </a:defRPr>
      </a:lvl2pPr>
      <a:lvl3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Montserrat Light"/>
        </a:defRPr>
      </a:lvl3pPr>
      <a:lvl4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Montserrat Light"/>
        </a:defRPr>
      </a:lvl4pPr>
      <a:lvl5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Montserrat Light"/>
        </a:defRPr>
      </a:lvl5pPr>
      <a:lvl6pPr marL="4572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Montserrat Light"/>
        </a:defRPr>
      </a:lvl6pPr>
      <a:lvl7pPr marL="9144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Montserrat Light"/>
        </a:defRPr>
      </a:lvl7pPr>
      <a:lvl8pPr marL="13716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Montserrat Light"/>
        </a:defRPr>
      </a:lvl8pPr>
      <a:lvl9pPr marL="18288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Montserrat Light"/>
        </a:defRPr>
      </a:lvl9pPr>
    </p:titleStyle>
    <p:bodyStyle>
      <a:lvl1pPr marL="342900" indent="-342900" algn="l" defTabSz="13716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4958" r="4958"/>
          <a:stretch>
            <a:fillRect/>
          </a:stretch>
        </p:blipFill>
        <p:spPr>
          <a:xfrm>
            <a:off x="0" y="0"/>
            <a:ext cx="18288000" cy="10287000"/>
          </a:xfrm>
        </p:spPr>
      </p:pic>
      <p:sp>
        <p:nvSpPr>
          <p:cNvPr id="19" name="Freeform 18"/>
          <p:cNvSpPr/>
          <p:nvPr/>
        </p:nvSpPr>
        <p:spPr>
          <a:xfrm flipV="1">
            <a:off x="12042700" y="0"/>
            <a:ext cx="6245303" cy="10287000"/>
          </a:xfrm>
          <a:custGeom>
            <a:avLst/>
            <a:gdLst>
              <a:gd name="connsiteX0" fmla="*/ 4162288 w 4163535"/>
              <a:gd name="connsiteY0" fmla="*/ 6858000 h 6858000"/>
              <a:gd name="connsiteX1" fmla="*/ 4163535 w 4163535"/>
              <a:gd name="connsiteY1" fmla="*/ 6858000 h 6858000"/>
              <a:gd name="connsiteX2" fmla="*/ 4163535 w 4163535"/>
              <a:gd name="connsiteY2" fmla="*/ 0 h 6858000"/>
              <a:gd name="connsiteX3" fmla="*/ 0 w 4163535"/>
              <a:gd name="connsiteY3" fmla="*/ 0 h 6858000"/>
              <a:gd name="connsiteX4" fmla="*/ 0 w 4163535"/>
              <a:gd name="connsiteY4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3535" h="6858000">
                <a:moveTo>
                  <a:pt x="4162288" y="6858000"/>
                </a:moveTo>
                <a:lnTo>
                  <a:pt x="4163535" y="6858000"/>
                </a:lnTo>
                <a:lnTo>
                  <a:pt x="4163535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gradFill flip="none" rotWithShape="1">
            <a:gsLst>
              <a:gs pos="25000">
                <a:schemeClr val="accent3">
                  <a:alpha val="80000"/>
                </a:schemeClr>
              </a:gs>
              <a:gs pos="100000">
                <a:schemeClr val="accent5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50"/>
          </a:p>
        </p:txBody>
      </p:sp>
      <p:sp>
        <p:nvSpPr>
          <p:cNvPr id="8" name="TextBox 7"/>
          <p:cNvSpPr txBox="1"/>
          <p:nvPr/>
        </p:nvSpPr>
        <p:spPr>
          <a:xfrm>
            <a:off x="12192000" y="3896878"/>
            <a:ext cx="6095999" cy="720090"/>
          </a:xfrm>
          <a:prstGeom prst="parallelogram">
            <a:avLst>
              <a:gd name="adj" fmla="val 69748"/>
            </a:avLst>
          </a:prstGeom>
          <a:gradFill>
            <a:gsLst>
              <a:gs pos="25000">
                <a:schemeClr val="tx2">
                  <a:lumMod val="50000"/>
                  <a:alpha val="90000"/>
                </a:schemeClr>
              </a:gs>
              <a:gs pos="100000">
                <a:schemeClr val="tx2">
                  <a:lumMod val="75000"/>
                  <a:alpha val="50000"/>
                </a:schemeClr>
              </a:gs>
            </a:gsLst>
            <a:lin ang="10800000" scaled="1"/>
          </a:gradFill>
          <a:ln>
            <a:noFill/>
          </a:ln>
        </p:spPr>
        <p:txBody>
          <a:bodyPr lIns="0" tIns="91440" rIns="0" bIns="91440" anchor="ctr">
            <a:spAutoFit/>
          </a:bodyPr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+mn-cs"/>
              </a:rPr>
              <a:t>www.vita-press.ru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2307" y="4552376"/>
            <a:ext cx="12938502" cy="1320166"/>
          </a:xfrm>
          <a:prstGeom prst="parallelogram">
            <a:avLst>
              <a:gd name="adj" fmla="val 66863"/>
            </a:avLst>
          </a:prstGeom>
          <a:gradFill>
            <a:gsLst>
              <a:gs pos="25000">
                <a:schemeClr val="accent5">
                  <a:lumMod val="75000"/>
                  <a:alpha val="9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10800000" scaled="1"/>
          </a:gradFill>
          <a:ln>
            <a:noFill/>
          </a:ln>
        </p:spPr>
        <p:txBody>
          <a:bodyPr lIns="0" tIns="137160" rIns="0" bIns="137160" anchor="ctr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chemeClr val="bg1"/>
                </a:solidFill>
                <a:latin typeface="Montserrat"/>
                <a:ea typeface="Roboto"/>
                <a:cs typeface="Roboto"/>
              </a:rPr>
              <a:t>Издательство «ВИТА-ПРЕСС»</a:t>
            </a:r>
            <a:endParaRPr lang="en-US" sz="4800" b="1" dirty="0">
              <a:solidFill>
                <a:schemeClr val="bg1"/>
              </a:solidFill>
              <a:latin typeface="Montserrat"/>
              <a:ea typeface="Roboto"/>
              <a:cs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8291" y="5934454"/>
            <a:ext cx="12219709" cy="931545"/>
          </a:xfrm>
          <a:prstGeom prst="parallelogram">
            <a:avLst>
              <a:gd name="adj" fmla="val 69748"/>
            </a:avLst>
          </a:prstGeom>
          <a:gradFill>
            <a:gsLst>
              <a:gs pos="25000">
                <a:schemeClr val="tx2">
                  <a:lumMod val="50000"/>
                  <a:alpha val="90000"/>
                </a:schemeClr>
              </a:gs>
              <a:gs pos="100000">
                <a:schemeClr val="tx2">
                  <a:lumMod val="75000"/>
                  <a:alpha val="50000"/>
                </a:schemeClr>
              </a:gs>
            </a:gsLst>
            <a:lin ang="10800000" scaled="1"/>
          </a:gradFill>
          <a:ln>
            <a:noFill/>
          </a:ln>
        </p:spPr>
        <p:txBody>
          <a:bodyPr tIns="91440" rIns="0" bIns="91440" anchor="ctr">
            <a:spAutoFit/>
          </a:bodyPr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+mn-cs"/>
              </a:rPr>
              <a:t>НАШИ КНИГИ – ВАШ УСПЕХ</a:t>
            </a:r>
            <a:endParaRPr lang="en-US" sz="3600" dirty="0">
              <a:solidFill>
                <a:schemeClr val="bg1"/>
              </a:solidFill>
              <a:latin typeface="+mj-lt"/>
              <a:ea typeface="Roboto" panose="02000000000000000000" pitchFamily="2" charset="0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 flipV="1">
            <a:off x="13392150" y="2220913"/>
            <a:ext cx="4895850" cy="8066087"/>
          </a:xfrm>
          <a:custGeom>
            <a:avLst/>
            <a:gdLst>
              <a:gd name="connsiteX0" fmla="*/ 3263900 w 3263900"/>
              <a:gd name="connsiteY0" fmla="*/ 5377770 h 5377770"/>
              <a:gd name="connsiteX1" fmla="*/ 3263900 w 3263900"/>
              <a:gd name="connsiteY1" fmla="*/ 0 h 5377770"/>
              <a:gd name="connsiteX2" fmla="*/ 0 w 3263900"/>
              <a:gd name="connsiteY2" fmla="*/ 0 h 5377770"/>
              <a:gd name="connsiteX3" fmla="*/ 0 w 3263900"/>
              <a:gd name="connsiteY3" fmla="*/ 1 h 537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5377770">
                <a:moveTo>
                  <a:pt x="3263900" y="5377770"/>
                </a:moveTo>
                <a:lnTo>
                  <a:pt x="3263900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5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685799"/>
            <a:ext cx="15087600" cy="1674342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ru-RU" sz="3600" b="1" dirty="0" smtClean="0"/>
          </a:p>
          <a:p>
            <a:pPr>
              <a:lnSpc>
                <a:spcPct val="150000"/>
              </a:lnSpc>
            </a:pPr>
            <a:endParaRPr lang="ru-RU" sz="3600" b="1" dirty="0"/>
          </a:p>
          <a:p>
            <a:pPr>
              <a:lnSpc>
                <a:spcPct val="150000"/>
              </a:lnSpc>
            </a:pPr>
            <a:endParaRPr lang="ru-RU" sz="3600" b="1" dirty="0" smtClean="0"/>
          </a:p>
          <a:p>
            <a:pPr>
              <a:lnSpc>
                <a:spcPct val="150000"/>
              </a:lnSpc>
            </a:pPr>
            <a:endParaRPr lang="ru-RU" sz="3600" b="1" dirty="0"/>
          </a:p>
          <a:p>
            <a:pPr>
              <a:lnSpc>
                <a:spcPct val="150000"/>
              </a:lnSpc>
            </a:pPr>
            <a:endParaRPr lang="ru-RU" sz="3600" b="1" dirty="0" smtClean="0"/>
          </a:p>
          <a:p>
            <a:pPr>
              <a:lnSpc>
                <a:spcPct val="150000"/>
              </a:lnSpc>
            </a:pPr>
            <a:r>
              <a:rPr lang="ru-RU" sz="3600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Подробнее об учебно-методическом комплексе</a:t>
            </a:r>
            <a:br>
              <a:rPr lang="ru-RU" sz="3600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</a:br>
            <a:r>
              <a:rPr lang="ru-RU" sz="4000" dirty="0">
                <a:solidFill>
                  <a:schemeClr val="bg1"/>
                </a:solidFill>
                <a:ea typeface="+mj-ea"/>
                <a:cs typeface="+mj-cs"/>
              </a:rPr>
              <a:t>«Предпринимательство для начинающих»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на нашем сайте:</a:t>
            </a:r>
          </a:p>
          <a:p>
            <a:pPr>
              <a:lnSpc>
                <a:spcPct val="150000"/>
              </a:lnSpc>
            </a:pPr>
            <a:endParaRPr lang="ru-RU" sz="3600" b="1" i="1" dirty="0"/>
          </a:p>
          <a:p>
            <a:pPr>
              <a:lnSpc>
                <a:spcPct val="150000"/>
              </a:lnSpc>
            </a:pPr>
            <a:r>
              <a:rPr lang="en-US" sz="5400" b="1" i="1" dirty="0">
                <a:solidFill>
                  <a:srgbClr val="00B0F0"/>
                </a:solidFill>
              </a:rPr>
              <a:t>https://vita-press.ru/predprin</a:t>
            </a:r>
            <a:endParaRPr lang="ru-RU" sz="5400" b="1" i="1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endParaRPr lang="ru-RU" sz="36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1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Рисунок 1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202" r="5202"/>
          <a:stretch>
            <a:fillRect/>
          </a:stretch>
        </p:blipFill>
        <p:spPr>
          <a:xfrm>
            <a:off x="0" y="0"/>
            <a:ext cx="18288000" cy="10287000"/>
          </a:xfrm>
        </p:spPr>
      </p:pic>
      <p:sp>
        <p:nvSpPr>
          <p:cNvPr id="3" name="Freeform 2"/>
          <p:cNvSpPr/>
          <p:nvPr/>
        </p:nvSpPr>
        <p:spPr>
          <a:xfrm flipV="1">
            <a:off x="3540350" y="0"/>
            <a:ext cx="9410700" cy="10287000"/>
          </a:xfrm>
          <a:custGeom>
            <a:avLst/>
            <a:gdLst>
              <a:gd name="connsiteX0" fmla="*/ 0 w 6273800"/>
              <a:gd name="connsiteY0" fmla="*/ 0 h 6858000"/>
              <a:gd name="connsiteX1" fmla="*/ 6273800 w 6273800"/>
              <a:gd name="connsiteY1" fmla="*/ 0 h 6858000"/>
              <a:gd name="connsiteX2" fmla="*/ 6273800 w 6273800"/>
              <a:gd name="connsiteY2" fmla="*/ 6858000 h 6858000"/>
              <a:gd name="connsiteX3" fmla="*/ 4162288 w 6273800"/>
              <a:gd name="connsiteY3" fmla="*/ 6858000 h 6858000"/>
              <a:gd name="connsiteX4" fmla="*/ 0 w 6273800"/>
              <a:gd name="connsiteY4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3800" h="6858000">
                <a:moveTo>
                  <a:pt x="0" y="0"/>
                </a:moveTo>
                <a:lnTo>
                  <a:pt x="6273800" y="0"/>
                </a:lnTo>
                <a:lnTo>
                  <a:pt x="6273800" y="6858000"/>
                </a:lnTo>
                <a:lnTo>
                  <a:pt x="4162288" y="6858000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25000">
                <a:schemeClr val="accent3">
                  <a:alpha val="80000"/>
                </a:schemeClr>
              </a:gs>
              <a:gs pos="100000">
                <a:schemeClr val="accent5">
                  <a:alpha val="5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50"/>
          </a:p>
        </p:txBody>
      </p:sp>
      <p:sp>
        <p:nvSpPr>
          <p:cNvPr id="4" name="Freeform 3"/>
          <p:cNvSpPr/>
          <p:nvPr/>
        </p:nvSpPr>
        <p:spPr>
          <a:xfrm flipV="1">
            <a:off x="5048250" y="0"/>
            <a:ext cx="13244513" cy="10287000"/>
          </a:xfrm>
          <a:custGeom>
            <a:avLst/>
            <a:gdLst>
              <a:gd name="connsiteX0" fmla="*/ 0 w 6273800"/>
              <a:gd name="connsiteY0" fmla="*/ 0 h 6858000"/>
              <a:gd name="connsiteX1" fmla="*/ 6273800 w 6273800"/>
              <a:gd name="connsiteY1" fmla="*/ 0 h 6858000"/>
              <a:gd name="connsiteX2" fmla="*/ 6273800 w 6273800"/>
              <a:gd name="connsiteY2" fmla="*/ 6858000 h 6858000"/>
              <a:gd name="connsiteX3" fmla="*/ 4162288 w 6273800"/>
              <a:gd name="connsiteY3" fmla="*/ 6858000 h 6858000"/>
              <a:gd name="connsiteX4" fmla="*/ 0 w 6273800"/>
              <a:gd name="connsiteY4" fmla="*/ 1 h 6858000"/>
              <a:gd name="connsiteX0" fmla="*/ 0 w 8826500"/>
              <a:gd name="connsiteY0" fmla="*/ 0 h 6858000"/>
              <a:gd name="connsiteX1" fmla="*/ 6273800 w 8826500"/>
              <a:gd name="connsiteY1" fmla="*/ 0 h 6858000"/>
              <a:gd name="connsiteX2" fmla="*/ 8826500 w 8826500"/>
              <a:gd name="connsiteY2" fmla="*/ 6845300 h 6858000"/>
              <a:gd name="connsiteX3" fmla="*/ 4162288 w 8826500"/>
              <a:gd name="connsiteY3" fmla="*/ 6858000 h 6858000"/>
              <a:gd name="connsiteX4" fmla="*/ 0 w 8826500"/>
              <a:gd name="connsiteY4" fmla="*/ 1 h 6858000"/>
              <a:gd name="connsiteX5" fmla="*/ 0 w 8826500"/>
              <a:gd name="connsiteY5" fmla="*/ 0 h 6858000"/>
              <a:gd name="connsiteX0" fmla="*/ 0 w 8851900"/>
              <a:gd name="connsiteY0" fmla="*/ 0 h 6858000"/>
              <a:gd name="connsiteX1" fmla="*/ 8851900 w 8851900"/>
              <a:gd name="connsiteY1" fmla="*/ 0 h 6858000"/>
              <a:gd name="connsiteX2" fmla="*/ 8826500 w 8851900"/>
              <a:gd name="connsiteY2" fmla="*/ 6845300 h 6858000"/>
              <a:gd name="connsiteX3" fmla="*/ 4162288 w 8851900"/>
              <a:gd name="connsiteY3" fmla="*/ 6858000 h 6858000"/>
              <a:gd name="connsiteX4" fmla="*/ 0 w 8851900"/>
              <a:gd name="connsiteY4" fmla="*/ 1 h 6858000"/>
              <a:gd name="connsiteX5" fmla="*/ 0 w 8851900"/>
              <a:gd name="connsiteY5" fmla="*/ 0 h 6858000"/>
              <a:gd name="connsiteX0" fmla="*/ 0 w 8851900"/>
              <a:gd name="connsiteY0" fmla="*/ 0 h 6858000"/>
              <a:gd name="connsiteX1" fmla="*/ 8851900 w 8851900"/>
              <a:gd name="connsiteY1" fmla="*/ 0 h 6858000"/>
              <a:gd name="connsiteX2" fmla="*/ 8837011 w 8851900"/>
              <a:gd name="connsiteY2" fmla="*/ 6855811 h 6858000"/>
              <a:gd name="connsiteX3" fmla="*/ 4162288 w 8851900"/>
              <a:gd name="connsiteY3" fmla="*/ 6858000 h 6858000"/>
              <a:gd name="connsiteX4" fmla="*/ 0 w 8851900"/>
              <a:gd name="connsiteY4" fmla="*/ 1 h 6858000"/>
              <a:gd name="connsiteX5" fmla="*/ 0 w 8851900"/>
              <a:gd name="connsiteY5" fmla="*/ 0 h 6858000"/>
              <a:gd name="connsiteX0" fmla="*/ 0 w 8851900"/>
              <a:gd name="connsiteY0" fmla="*/ 0 h 6858000"/>
              <a:gd name="connsiteX1" fmla="*/ 8851900 w 8851900"/>
              <a:gd name="connsiteY1" fmla="*/ 0 h 6858000"/>
              <a:gd name="connsiteX2" fmla="*/ 8620079 w 8851900"/>
              <a:gd name="connsiteY2" fmla="*/ 6600172 h 6858000"/>
              <a:gd name="connsiteX3" fmla="*/ 4162288 w 8851900"/>
              <a:gd name="connsiteY3" fmla="*/ 6858000 h 6858000"/>
              <a:gd name="connsiteX4" fmla="*/ 0 w 8851900"/>
              <a:gd name="connsiteY4" fmla="*/ 1 h 6858000"/>
              <a:gd name="connsiteX5" fmla="*/ 0 w 8851900"/>
              <a:gd name="connsiteY5" fmla="*/ 0 h 6858000"/>
              <a:gd name="connsiteX0" fmla="*/ 0 w 8852119"/>
              <a:gd name="connsiteY0" fmla="*/ 0 h 6858000"/>
              <a:gd name="connsiteX1" fmla="*/ 8851900 w 8852119"/>
              <a:gd name="connsiteY1" fmla="*/ 0 h 6858000"/>
              <a:gd name="connsiteX2" fmla="*/ 8849337 w 8852119"/>
              <a:gd name="connsiteY2" fmla="*/ 6857347 h 6858000"/>
              <a:gd name="connsiteX3" fmla="*/ 4162288 w 8852119"/>
              <a:gd name="connsiteY3" fmla="*/ 6858000 h 6858000"/>
              <a:gd name="connsiteX4" fmla="*/ 0 w 8852119"/>
              <a:gd name="connsiteY4" fmla="*/ 1 h 6858000"/>
              <a:gd name="connsiteX5" fmla="*/ 0 w 8852119"/>
              <a:gd name="connsiteY5" fmla="*/ 0 h 6858000"/>
              <a:gd name="connsiteX0" fmla="*/ 0 w 8854895"/>
              <a:gd name="connsiteY0" fmla="*/ 0 h 6858000"/>
              <a:gd name="connsiteX1" fmla="*/ 8851900 w 8854895"/>
              <a:gd name="connsiteY1" fmla="*/ 0 h 6858000"/>
              <a:gd name="connsiteX2" fmla="*/ 8852521 w 8854895"/>
              <a:gd name="connsiteY2" fmla="*/ 6857347 h 6858000"/>
              <a:gd name="connsiteX3" fmla="*/ 4162288 w 8854895"/>
              <a:gd name="connsiteY3" fmla="*/ 6858000 h 6858000"/>
              <a:gd name="connsiteX4" fmla="*/ 0 w 8854895"/>
              <a:gd name="connsiteY4" fmla="*/ 1 h 6858000"/>
              <a:gd name="connsiteX5" fmla="*/ 0 w 885489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4895" h="6858000">
                <a:moveTo>
                  <a:pt x="0" y="0"/>
                </a:moveTo>
                <a:lnTo>
                  <a:pt x="8851900" y="0"/>
                </a:lnTo>
                <a:cubicBezTo>
                  <a:pt x="8843433" y="2281767"/>
                  <a:pt x="8860988" y="4575580"/>
                  <a:pt x="8852521" y="6857347"/>
                </a:cubicBezTo>
                <a:lnTo>
                  <a:pt x="4162288" y="6858000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5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8640763" y="4560888"/>
            <a:ext cx="636587" cy="638175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rIns="45720" bIns="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400" b="1" dirty="0">
              <a:latin typeface="FontAwesome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004425" y="1716088"/>
            <a:ext cx="6686550" cy="822325"/>
          </a:xfrm>
          <a:prstGeom prst="rect">
            <a:avLst/>
          </a:prstGeom>
        </p:spPr>
        <p:txBody>
          <a:bodyPr lIns="0" anchor="ctr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4800" spc="450" dirty="0">
                <a:solidFill>
                  <a:schemeClr val="bg1"/>
                </a:solidFill>
              </a:rPr>
              <a:t>«ВИТА-ПРЕСС»</a:t>
            </a:r>
            <a:endParaRPr lang="en-US" sz="4800" spc="450" dirty="0">
              <a:solidFill>
                <a:schemeClr val="bg1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0004425" y="1166813"/>
            <a:ext cx="6686550" cy="549275"/>
          </a:xfrm>
          <a:prstGeom prst="rect">
            <a:avLst/>
          </a:prstGeom>
        </p:spPr>
        <p:txBody>
          <a:bodyPr lIns="0" anchor="ctr"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spc="45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ИЗДАТЕЛЬСТВО</a:t>
            </a:r>
            <a:endParaRPr lang="en-US" sz="2400" spc="450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004425" y="2759075"/>
            <a:ext cx="6686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800">
                <a:solidFill>
                  <a:schemeClr val="bg1"/>
                </a:solidFill>
                <a:latin typeface="Roboto"/>
              </a:rPr>
              <a:t>121087, г. Москва, ул. Барклая, д. 6, стр. 5, этаж 3, офис 323</a:t>
            </a:r>
            <a:endParaRPr lang="en-US" sz="1800">
              <a:solidFill>
                <a:schemeClr val="bg1"/>
              </a:solidFill>
              <a:latin typeface="Roboto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399588" y="4591050"/>
            <a:ext cx="30559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chemeClr val="bg1"/>
                </a:solidFill>
                <a:latin typeface="Roboto"/>
                <a:ea typeface="Open Sans"/>
                <a:cs typeface="Open Sans"/>
              </a:rPr>
              <a:t>+7</a:t>
            </a:r>
            <a:r>
              <a:rPr lang="en-US" sz="2400">
                <a:solidFill>
                  <a:schemeClr val="bg1"/>
                </a:solidFill>
                <a:latin typeface="Roboto"/>
                <a:ea typeface="Open Sans"/>
                <a:cs typeface="Open Sans"/>
              </a:rPr>
              <a:t>(</a:t>
            </a:r>
            <a:r>
              <a:rPr lang="ru-RU" sz="2400">
                <a:solidFill>
                  <a:schemeClr val="bg1"/>
                </a:solidFill>
                <a:latin typeface="Roboto"/>
                <a:ea typeface="Open Sans"/>
                <a:cs typeface="Open Sans"/>
              </a:rPr>
              <a:t>495</a:t>
            </a:r>
            <a:r>
              <a:rPr lang="en-US" sz="2400">
                <a:solidFill>
                  <a:schemeClr val="bg1"/>
                </a:solidFill>
                <a:latin typeface="Roboto"/>
                <a:ea typeface="Open Sans"/>
                <a:cs typeface="Open Sans"/>
              </a:rPr>
              <a:t>)</a:t>
            </a:r>
            <a:r>
              <a:rPr lang="ru-RU" sz="2400">
                <a:solidFill>
                  <a:schemeClr val="bg1"/>
                </a:solidFill>
                <a:latin typeface="Roboto"/>
                <a:ea typeface="Open Sans"/>
                <a:cs typeface="Open Sans"/>
              </a:rPr>
              <a:t>709-70-78</a:t>
            </a:r>
            <a:endParaRPr lang="en-US" sz="2400">
              <a:solidFill>
                <a:schemeClr val="bg1"/>
              </a:solidFill>
              <a:latin typeface="Roboto"/>
              <a:ea typeface="Open Sans"/>
              <a:cs typeface="Open Sans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9399588" y="6026150"/>
            <a:ext cx="3055937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  <a:latin typeface="Roboto"/>
                <a:ea typeface="Open Sans"/>
                <a:cs typeface="Open Sans"/>
              </a:rPr>
              <a:t>info@vita-press.ru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9399588" y="7481888"/>
            <a:ext cx="305593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  <a:latin typeface="Roboto"/>
                <a:ea typeface="Open Sans"/>
                <a:cs typeface="Open Sans"/>
              </a:rPr>
              <a:t>www.vita-press.ru</a:t>
            </a: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8640763" y="6034088"/>
            <a:ext cx="636587" cy="638175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rIns="45720" bIns="0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FontAwesome" pitchFamily="2" charset="0"/>
              </a:rPr>
              <a:t>@</a:t>
            </a:r>
            <a:endParaRPr lang="id-ID" sz="2000" b="1" dirty="0">
              <a:latin typeface="FontAwesome" pitchFamily="2" charset="0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8640763" y="7481888"/>
            <a:ext cx="636587" cy="636587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rIns="45720" bIns="0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000" b="1" dirty="0">
              <a:latin typeface="FontAwesome" pitchFamily="2" charset="0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12876213" y="4560888"/>
            <a:ext cx="636587" cy="638175"/>
          </a:xfrm>
          <a:prstGeom prst="ellipse">
            <a:avLst/>
          </a:prstGeom>
          <a:solidFill>
            <a:srgbClr val="4267B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rIns="45720" bIns="0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FontAwesome" pitchFamily="2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3692188" y="4333875"/>
            <a:ext cx="32924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  <a:latin typeface="Roboto"/>
                <a:ea typeface="Open Sans"/>
                <a:cs typeface="Open Sans"/>
              </a:rPr>
              <a:t>facebook.com/</a:t>
            </a:r>
            <a:br>
              <a:rPr lang="en-US" sz="2400">
                <a:solidFill>
                  <a:schemeClr val="bg1"/>
                </a:solidFill>
                <a:latin typeface="Roboto"/>
                <a:ea typeface="Open Sans"/>
                <a:cs typeface="Open Sans"/>
              </a:rPr>
            </a:br>
            <a:r>
              <a:rPr lang="en-US" sz="2400">
                <a:solidFill>
                  <a:schemeClr val="bg1"/>
                </a:solidFill>
                <a:latin typeface="Roboto"/>
                <a:ea typeface="Open Sans"/>
                <a:cs typeface="Open Sans"/>
              </a:rPr>
              <a:t>booksvitapress</a:t>
            </a:r>
            <a:endParaRPr lang="en-US" sz="1400">
              <a:solidFill>
                <a:schemeClr val="bg1"/>
              </a:solidFill>
              <a:latin typeface="Roboto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3635038" y="6026150"/>
            <a:ext cx="3055937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  <a:latin typeface="Roboto"/>
                <a:ea typeface="Open Sans"/>
                <a:cs typeface="Open Sans"/>
              </a:rPr>
              <a:t>@vita_press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3635038" y="7481888"/>
            <a:ext cx="305593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  <a:latin typeface="Roboto"/>
                <a:ea typeface="Open Sans"/>
                <a:cs typeface="Open Sans"/>
              </a:rPr>
              <a:t>vk.com/vita_press</a:t>
            </a:r>
            <a:endParaRPr lang="en-US" sz="1400">
              <a:solidFill>
                <a:schemeClr val="bg1"/>
              </a:solidFill>
              <a:latin typeface="Roboto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12876213" y="6034088"/>
            <a:ext cx="636587" cy="638175"/>
          </a:xfrm>
          <a:prstGeom prst="ellipse">
            <a:avLst/>
          </a:prstGeom>
          <a:solidFill>
            <a:srgbClr val="EA824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rIns="45720" bIns="0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FontAwesome" pitchFamily="2" charset="0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12876213" y="7481888"/>
            <a:ext cx="636587" cy="636587"/>
          </a:xfrm>
          <a:prstGeom prst="ellipse">
            <a:avLst/>
          </a:prstGeom>
          <a:solidFill>
            <a:srgbClr val="4A76A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0" rIns="45720" bIns="0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FontAwesome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6773525" y="7791450"/>
            <a:ext cx="1514475" cy="2495550"/>
          </a:xfrm>
          <a:custGeom>
            <a:avLst/>
            <a:gdLst>
              <a:gd name="connsiteX0" fmla="*/ 1514321 w 1514321"/>
              <a:gd name="connsiteY0" fmla="*/ 0 h 2495072"/>
              <a:gd name="connsiteX1" fmla="*/ 1514321 w 1514321"/>
              <a:gd name="connsiteY1" fmla="*/ 2495072 h 2495072"/>
              <a:gd name="connsiteX2" fmla="*/ 0 w 1514321"/>
              <a:gd name="connsiteY2" fmla="*/ 2495072 h 24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4321" h="2495072">
                <a:moveTo>
                  <a:pt x="1514321" y="0"/>
                </a:moveTo>
                <a:lnTo>
                  <a:pt x="1514321" y="2495072"/>
                </a:lnTo>
                <a:lnTo>
                  <a:pt x="0" y="2495072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  <a:alpha val="90000"/>
                </a:schemeClr>
              </a:gs>
              <a:gs pos="100000">
                <a:schemeClr val="accent5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50"/>
          </a:p>
        </p:txBody>
      </p:sp>
      <p:sp>
        <p:nvSpPr>
          <p:cNvPr id="24" name="Freeform 382"/>
          <p:cNvSpPr>
            <a:spLocks noEditPoints="1"/>
          </p:cNvSpPr>
          <p:nvPr/>
        </p:nvSpPr>
        <p:spPr bwMode="auto">
          <a:xfrm>
            <a:off x="12960350" y="6119813"/>
            <a:ext cx="468313" cy="468312"/>
          </a:xfrm>
          <a:custGeom>
            <a:avLst/>
            <a:gdLst>
              <a:gd name="T0" fmla="*/ 33 w 41"/>
              <a:gd name="T1" fmla="*/ 20 h 41"/>
              <a:gd name="T2" fmla="*/ 20 w 41"/>
              <a:gd name="T3" fmla="*/ 33 h 41"/>
              <a:gd name="T4" fmla="*/ 8 w 41"/>
              <a:gd name="T5" fmla="*/ 20 h 41"/>
              <a:gd name="T6" fmla="*/ 8 w 41"/>
              <a:gd name="T7" fmla="*/ 18 h 41"/>
              <a:gd name="T8" fmla="*/ 0 w 41"/>
              <a:gd name="T9" fmla="*/ 18 h 41"/>
              <a:gd name="T10" fmla="*/ 0 w 41"/>
              <a:gd name="T11" fmla="*/ 34 h 41"/>
              <a:gd name="T12" fmla="*/ 7 w 41"/>
              <a:gd name="T13" fmla="*/ 41 h 41"/>
              <a:gd name="T14" fmla="*/ 34 w 41"/>
              <a:gd name="T15" fmla="*/ 41 h 41"/>
              <a:gd name="T16" fmla="*/ 41 w 41"/>
              <a:gd name="T17" fmla="*/ 34 h 41"/>
              <a:gd name="T18" fmla="*/ 41 w 41"/>
              <a:gd name="T19" fmla="*/ 18 h 41"/>
              <a:gd name="T20" fmla="*/ 32 w 41"/>
              <a:gd name="T21" fmla="*/ 18 h 41"/>
              <a:gd name="T22" fmla="*/ 33 w 41"/>
              <a:gd name="T23" fmla="*/ 20 h 41"/>
              <a:gd name="T24" fmla="*/ 34 w 41"/>
              <a:gd name="T25" fmla="*/ 0 h 41"/>
              <a:gd name="T26" fmla="*/ 7 w 41"/>
              <a:gd name="T27" fmla="*/ 0 h 41"/>
              <a:gd name="T28" fmla="*/ 0 w 41"/>
              <a:gd name="T29" fmla="*/ 7 h 41"/>
              <a:gd name="T30" fmla="*/ 0 w 41"/>
              <a:gd name="T31" fmla="*/ 13 h 41"/>
              <a:gd name="T32" fmla="*/ 10 w 41"/>
              <a:gd name="T33" fmla="*/ 13 h 41"/>
              <a:gd name="T34" fmla="*/ 20 w 41"/>
              <a:gd name="T35" fmla="*/ 8 h 41"/>
              <a:gd name="T36" fmla="*/ 30 w 41"/>
              <a:gd name="T37" fmla="*/ 13 h 41"/>
              <a:gd name="T38" fmla="*/ 41 w 41"/>
              <a:gd name="T39" fmla="*/ 13 h 41"/>
              <a:gd name="T40" fmla="*/ 41 w 41"/>
              <a:gd name="T41" fmla="*/ 7 h 41"/>
              <a:gd name="T42" fmla="*/ 34 w 41"/>
              <a:gd name="T43" fmla="*/ 0 h 41"/>
              <a:gd name="T44" fmla="*/ 37 w 41"/>
              <a:gd name="T45" fmla="*/ 8 h 41"/>
              <a:gd name="T46" fmla="*/ 36 w 41"/>
              <a:gd name="T47" fmla="*/ 9 h 41"/>
              <a:gd name="T48" fmla="*/ 33 w 41"/>
              <a:gd name="T49" fmla="*/ 9 h 41"/>
              <a:gd name="T50" fmla="*/ 32 w 41"/>
              <a:gd name="T51" fmla="*/ 8 h 41"/>
              <a:gd name="T52" fmla="*/ 32 w 41"/>
              <a:gd name="T53" fmla="*/ 5 h 41"/>
              <a:gd name="T54" fmla="*/ 33 w 41"/>
              <a:gd name="T55" fmla="*/ 4 h 41"/>
              <a:gd name="T56" fmla="*/ 36 w 41"/>
              <a:gd name="T57" fmla="*/ 4 h 41"/>
              <a:gd name="T58" fmla="*/ 37 w 41"/>
              <a:gd name="T59" fmla="*/ 5 h 41"/>
              <a:gd name="T60" fmla="*/ 37 w 41"/>
              <a:gd name="T61" fmla="*/ 8 h 41"/>
              <a:gd name="T62" fmla="*/ 28 w 41"/>
              <a:gd name="T63" fmla="*/ 20 h 41"/>
              <a:gd name="T64" fmla="*/ 20 w 41"/>
              <a:gd name="T65" fmla="*/ 13 h 41"/>
              <a:gd name="T66" fmla="*/ 13 w 41"/>
              <a:gd name="T67" fmla="*/ 20 h 41"/>
              <a:gd name="T68" fmla="*/ 20 w 41"/>
              <a:gd name="T69" fmla="*/ 28 h 41"/>
              <a:gd name="T70" fmla="*/ 28 w 41"/>
              <a:gd name="T71" fmla="*/ 2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1" h="41">
                <a:moveTo>
                  <a:pt x="33" y="20"/>
                </a:moveTo>
                <a:cubicBezTo>
                  <a:pt x="33" y="27"/>
                  <a:pt x="27" y="33"/>
                  <a:pt x="20" y="33"/>
                </a:cubicBezTo>
                <a:cubicBezTo>
                  <a:pt x="14" y="33"/>
                  <a:pt x="8" y="27"/>
                  <a:pt x="8" y="20"/>
                </a:cubicBezTo>
                <a:cubicBezTo>
                  <a:pt x="8" y="20"/>
                  <a:pt x="8" y="19"/>
                  <a:pt x="8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8"/>
                  <a:pt x="3" y="41"/>
                  <a:pt x="7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38" y="41"/>
                  <a:pt x="41" y="38"/>
                  <a:pt x="41" y="34"/>
                </a:cubicBezTo>
                <a:cubicBezTo>
                  <a:pt x="41" y="18"/>
                  <a:pt x="41" y="18"/>
                  <a:pt x="41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9"/>
                  <a:pt x="33" y="20"/>
                  <a:pt x="33" y="20"/>
                </a:cubicBezTo>
                <a:close/>
                <a:moveTo>
                  <a:pt x="34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3"/>
                  <a:pt x="0" y="13"/>
                  <a:pt x="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3" y="10"/>
                  <a:pt x="16" y="8"/>
                  <a:pt x="20" y="8"/>
                </a:cubicBezTo>
                <a:cubicBezTo>
                  <a:pt x="24" y="8"/>
                  <a:pt x="28" y="10"/>
                  <a:pt x="30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38" y="0"/>
                  <a:pt x="34" y="0"/>
                </a:cubicBezTo>
                <a:close/>
                <a:moveTo>
                  <a:pt x="37" y="8"/>
                </a:moveTo>
                <a:cubicBezTo>
                  <a:pt x="37" y="9"/>
                  <a:pt x="37" y="9"/>
                  <a:pt x="36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2" y="9"/>
                  <a:pt x="32" y="9"/>
                  <a:pt x="32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4"/>
                  <a:pt x="32" y="4"/>
                  <a:pt x="33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7" y="4"/>
                  <a:pt x="37" y="4"/>
                  <a:pt x="37" y="5"/>
                </a:cubicBezTo>
                <a:lnTo>
                  <a:pt x="37" y="8"/>
                </a:lnTo>
                <a:close/>
                <a:moveTo>
                  <a:pt x="28" y="20"/>
                </a:moveTo>
                <a:cubicBezTo>
                  <a:pt x="28" y="16"/>
                  <a:pt x="25" y="13"/>
                  <a:pt x="20" y="13"/>
                </a:cubicBezTo>
                <a:cubicBezTo>
                  <a:pt x="16" y="13"/>
                  <a:pt x="13" y="16"/>
                  <a:pt x="13" y="20"/>
                </a:cubicBezTo>
                <a:cubicBezTo>
                  <a:pt x="13" y="25"/>
                  <a:pt x="16" y="28"/>
                  <a:pt x="20" y="28"/>
                </a:cubicBezTo>
                <a:cubicBezTo>
                  <a:pt x="25" y="28"/>
                  <a:pt x="28" y="25"/>
                  <a:pt x="28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26" name="Freeform 383"/>
          <p:cNvSpPr>
            <a:spLocks/>
          </p:cNvSpPr>
          <p:nvPr/>
        </p:nvSpPr>
        <p:spPr bwMode="auto">
          <a:xfrm>
            <a:off x="12990513" y="4676775"/>
            <a:ext cx="407987" cy="406400"/>
          </a:xfrm>
          <a:custGeom>
            <a:avLst/>
            <a:gdLst>
              <a:gd name="T0" fmla="*/ 35 w 40"/>
              <a:gd name="T1" fmla="*/ 0 h 40"/>
              <a:gd name="T2" fmla="*/ 5 w 40"/>
              <a:gd name="T3" fmla="*/ 0 h 40"/>
              <a:gd name="T4" fmla="*/ 0 w 40"/>
              <a:gd name="T5" fmla="*/ 5 h 40"/>
              <a:gd name="T6" fmla="*/ 0 w 40"/>
              <a:gd name="T7" fmla="*/ 35 h 40"/>
              <a:gd name="T8" fmla="*/ 5 w 40"/>
              <a:gd name="T9" fmla="*/ 40 h 40"/>
              <a:gd name="T10" fmla="*/ 20 w 40"/>
              <a:gd name="T11" fmla="*/ 40 h 40"/>
              <a:gd name="T12" fmla="*/ 20 w 40"/>
              <a:gd name="T13" fmla="*/ 26 h 40"/>
              <a:gd name="T14" fmla="*/ 15 w 40"/>
              <a:gd name="T15" fmla="*/ 26 h 40"/>
              <a:gd name="T16" fmla="*/ 15 w 40"/>
              <a:gd name="T17" fmla="*/ 20 h 40"/>
              <a:gd name="T18" fmla="*/ 20 w 40"/>
              <a:gd name="T19" fmla="*/ 20 h 40"/>
              <a:gd name="T20" fmla="*/ 20 w 40"/>
              <a:gd name="T21" fmla="*/ 16 h 40"/>
              <a:gd name="T22" fmla="*/ 28 w 40"/>
              <a:gd name="T23" fmla="*/ 8 h 40"/>
              <a:gd name="T24" fmla="*/ 33 w 40"/>
              <a:gd name="T25" fmla="*/ 8 h 40"/>
              <a:gd name="T26" fmla="*/ 33 w 40"/>
              <a:gd name="T27" fmla="*/ 15 h 40"/>
              <a:gd name="T28" fmla="*/ 29 w 40"/>
              <a:gd name="T29" fmla="*/ 15 h 40"/>
              <a:gd name="T30" fmla="*/ 27 w 40"/>
              <a:gd name="T31" fmla="*/ 16 h 40"/>
              <a:gd name="T32" fmla="*/ 27 w 40"/>
              <a:gd name="T33" fmla="*/ 20 h 40"/>
              <a:gd name="T34" fmla="*/ 33 w 40"/>
              <a:gd name="T35" fmla="*/ 20 h 40"/>
              <a:gd name="T36" fmla="*/ 33 w 40"/>
              <a:gd name="T37" fmla="*/ 26 h 40"/>
              <a:gd name="T38" fmla="*/ 27 w 40"/>
              <a:gd name="T39" fmla="*/ 26 h 40"/>
              <a:gd name="T40" fmla="*/ 27 w 40"/>
              <a:gd name="T41" fmla="*/ 40 h 40"/>
              <a:gd name="T42" fmla="*/ 35 w 40"/>
              <a:gd name="T43" fmla="*/ 40 h 40"/>
              <a:gd name="T44" fmla="*/ 40 w 40"/>
              <a:gd name="T45" fmla="*/ 35 h 40"/>
              <a:gd name="T46" fmla="*/ 40 w 40"/>
              <a:gd name="T47" fmla="*/ 5 h 40"/>
              <a:gd name="T48" fmla="*/ 35 w 40"/>
              <a:gd name="T4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0" h="40">
                <a:moveTo>
                  <a:pt x="35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8"/>
                  <a:pt x="2" y="40"/>
                  <a:pt x="5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26"/>
                  <a:pt x="20" y="26"/>
                  <a:pt x="20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0"/>
                  <a:pt x="15" y="20"/>
                  <a:pt x="15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2"/>
                  <a:pt x="24" y="8"/>
                  <a:pt x="28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15"/>
                  <a:pt x="33" y="15"/>
                  <a:pt x="33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7" y="16"/>
                  <a:pt x="27" y="16"/>
                </a:cubicBezTo>
                <a:cubicBezTo>
                  <a:pt x="27" y="20"/>
                  <a:pt x="27" y="20"/>
                  <a:pt x="27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6"/>
                  <a:pt x="33" y="26"/>
                  <a:pt x="33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40"/>
                  <a:pt x="27" y="40"/>
                  <a:pt x="27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8" y="40"/>
                  <a:pt x="40" y="38"/>
                  <a:pt x="40" y="3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2"/>
                  <a:pt x="38" y="0"/>
                  <a:pt x="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27" name="Freeform 379"/>
          <p:cNvSpPr>
            <a:spLocks noEditPoints="1"/>
          </p:cNvSpPr>
          <p:nvPr/>
        </p:nvSpPr>
        <p:spPr bwMode="auto">
          <a:xfrm>
            <a:off x="12973050" y="7580313"/>
            <a:ext cx="444500" cy="439737"/>
          </a:xfrm>
          <a:custGeom>
            <a:avLst/>
            <a:gdLst>
              <a:gd name="T0" fmla="*/ 25 w 45"/>
              <a:gd name="T1" fmla="*/ 25 h 45"/>
              <a:gd name="T2" fmla="*/ 22 w 45"/>
              <a:gd name="T3" fmla="*/ 24 h 45"/>
              <a:gd name="T4" fmla="*/ 19 w 45"/>
              <a:gd name="T5" fmla="*/ 24 h 45"/>
              <a:gd name="T6" fmla="*/ 19 w 45"/>
              <a:gd name="T7" fmla="*/ 30 h 45"/>
              <a:gd name="T8" fmla="*/ 22 w 45"/>
              <a:gd name="T9" fmla="*/ 30 h 45"/>
              <a:gd name="T10" fmla="*/ 25 w 45"/>
              <a:gd name="T11" fmla="*/ 29 h 45"/>
              <a:gd name="T12" fmla="*/ 26 w 45"/>
              <a:gd name="T13" fmla="*/ 27 h 45"/>
              <a:gd name="T14" fmla="*/ 25 w 45"/>
              <a:gd name="T15" fmla="*/ 25 h 45"/>
              <a:gd name="T16" fmla="*/ 24 w 45"/>
              <a:gd name="T17" fmla="*/ 20 h 45"/>
              <a:gd name="T18" fmla="*/ 25 w 45"/>
              <a:gd name="T19" fmla="*/ 18 h 45"/>
              <a:gd name="T20" fmla="*/ 24 w 45"/>
              <a:gd name="T21" fmla="*/ 16 h 45"/>
              <a:gd name="T22" fmla="*/ 21 w 45"/>
              <a:gd name="T23" fmla="*/ 16 h 45"/>
              <a:gd name="T24" fmla="*/ 19 w 45"/>
              <a:gd name="T25" fmla="*/ 16 h 45"/>
              <a:gd name="T26" fmla="*/ 19 w 45"/>
              <a:gd name="T27" fmla="*/ 21 h 45"/>
              <a:gd name="T28" fmla="*/ 21 w 45"/>
              <a:gd name="T29" fmla="*/ 21 h 45"/>
              <a:gd name="T30" fmla="*/ 24 w 45"/>
              <a:gd name="T31" fmla="*/ 20 h 45"/>
              <a:gd name="T32" fmla="*/ 37 w 45"/>
              <a:gd name="T33" fmla="*/ 0 h 45"/>
              <a:gd name="T34" fmla="*/ 8 w 45"/>
              <a:gd name="T35" fmla="*/ 0 h 45"/>
              <a:gd name="T36" fmla="*/ 0 w 45"/>
              <a:gd name="T37" fmla="*/ 8 h 45"/>
              <a:gd name="T38" fmla="*/ 0 w 45"/>
              <a:gd name="T39" fmla="*/ 37 h 45"/>
              <a:gd name="T40" fmla="*/ 8 w 45"/>
              <a:gd name="T41" fmla="*/ 45 h 45"/>
              <a:gd name="T42" fmla="*/ 37 w 45"/>
              <a:gd name="T43" fmla="*/ 45 h 45"/>
              <a:gd name="T44" fmla="*/ 45 w 45"/>
              <a:gd name="T45" fmla="*/ 37 h 45"/>
              <a:gd name="T46" fmla="*/ 45 w 45"/>
              <a:gd name="T47" fmla="*/ 8 h 45"/>
              <a:gd name="T48" fmla="*/ 37 w 45"/>
              <a:gd name="T49" fmla="*/ 0 h 45"/>
              <a:gd name="T50" fmla="*/ 23 w 45"/>
              <a:gd name="T51" fmla="*/ 34 h 45"/>
              <a:gd name="T52" fmla="*/ 14 w 45"/>
              <a:gd name="T53" fmla="*/ 34 h 45"/>
              <a:gd name="T54" fmla="*/ 14 w 45"/>
              <a:gd name="T55" fmla="*/ 12 h 45"/>
              <a:gd name="T56" fmla="*/ 24 w 45"/>
              <a:gd name="T57" fmla="*/ 12 h 45"/>
              <a:gd name="T58" fmla="*/ 30 w 45"/>
              <a:gd name="T59" fmla="*/ 17 h 45"/>
              <a:gd name="T60" fmla="*/ 27 w 45"/>
              <a:gd name="T61" fmla="*/ 22 h 45"/>
              <a:gd name="T62" fmla="*/ 27 w 45"/>
              <a:gd name="T63" fmla="*/ 22 h 45"/>
              <a:gd name="T64" fmla="*/ 31 w 45"/>
              <a:gd name="T65" fmla="*/ 27 h 45"/>
              <a:gd name="T66" fmla="*/ 23 w 45"/>
              <a:gd name="T67" fmla="*/ 3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5" h="45">
                <a:moveTo>
                  <a:pt x="25" y="25"/>
                </a:moveTo>
                <a:cubicBezTo>
                  <a:pt x="24" y="24"/>
                  <a:pt x="23" y="24"/>
                  <a:pt x="22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30"/>
                  <a:pt x="19" y="30"/>
                  <a:pt x="19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3" y="30"/>
                  <a:pt x="24" y="30"/>
                  <a:pt x="25" y="29"/>
                </a:cubicBezTo>
                <a:cubicBezTo>
                  <a:pt x="25" y="29"/>
                  <a:pt x="26" y="28"/>
                  <a:pt x="26" y="27"/>
                </a:cubicBezTo>
                <a:cubicBezTo>
                  <a:pt x="26" y="26"/>
                  <a:pt x="25" y="25"/>
                  <a:pt x="25" y="25"/>
                </a:cubicBezTo>
                <a:close/>
                <a:moveTo>
                  <a:pt x="24" y="20"/>
                </a:moveTo>
                <a:cubicBezTo>
                  <a:pt x="24" y="20"/>
                  <a:pt x="25" y="19"/>
                  <a:pt x="25" y="18"/>
                </a:cubicBezTo>
                <a:cubicBezTo>
                  <a:pt x="25" y="17"/>
                  <a:pt x="24" y="16"/>
                  <a:pt x="24" y="16"/>
                </a:cubicBezTo>
                <a:cubicBezTo>
                  <a:pt x="23" y="16"/>
                  <a:pt x="21" y="16"/>
                  <a:pt x="21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21"/>
                  <a:pt x="19" y="21"/>
                  <a:pt x="19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3" y="21"/>
                  <a:pt x="24" y="20"/>
                </a:cubicBezTo>
                <a:close/>
                <a:moveTo>
                  <a:pt x="3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1"/>
                  <a:pt x="3" y="45"/>
                  <a:pt x="8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41" y="45"/>
                  <a:pt x="45" y="41"/>
                  <a:pt x="45" y="37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3"/>
                  <a:pt x="41" y="0"/>
                  <a:pt x="37" y="0"/>
                </a:cubicBezTo>
                <a:close/>
                <a:moveTo>
                  <a:pt x="23" y="34"/>
                </a:moveTo>
                <a:cubicBezTo>
                  <a:pt x="14" y="34"/>
                  <a:pt x="14" y="34"/>
                  <a:pt x="14" y="34"/>
                </a:cubicBezTo>
                <a:cubicBezTo>
                  <a:pt x="14" y="12"/>
                  <a:pt x="14" y="12"/>
                  <a:pt x="1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7" y="12"/>
                  <a:pt x="30" y="14"/>
                  <a:pt x="30" y="17"/>
                </a:cubicBezTo>
                <a:cubicBezTo>
                  <a:pt x="30" y="19"/>
                  <a:pt x="29" y="21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9" y="22"/>
                  <a:pt x="31" y="24"/>
                  <a:pt x="31" y="27"/>
                </a:cubicBezTo>
                <a:cubicBezTo>
                  <a:pt x="31" y="30"/>
                  <a:pt x="29" y="34"/>
                  <a:pt x="23" y="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sp>
        <p:nvSpPr>
          <p:cNvPr id="29" name="Freeform 143"/>
          <p:cNvSpPr>
            <a:spLocks/>
          </p:cNvSpPr>
          <p:nvPr/>
        </p:nvSpPr>
        <p:spPr bwMode="auto">
          <a:xfrm>
            <a:off x="8718550" y="4638675"/>
            <a:ext cx="444500" cy="444500"/>
          </a:xfrm>
          <a:custGeom>
            <a:avLst/>
            <a:gdLst>
              <a:gd name="T0" fmla="*/ 24 w 42"/>
              <a:gd name="T1" fmla="*/ 24 h 42"/>
              <a:gd name="T2" fmla="*/ 15 w 42"/>
              <a:gd name="T3" fmla="*/ 30 h 42"/>
              <a:gd name="T4" fmla="*/ 5 w 42"/>
              <a:gd name="T5" fmla="*/ 29 h 42"/>
              <a:gd name="T6" fmla="*/ 6 w 42"/>
              <a:gd name="T7" fmla="*/ 39 h 42"/>
              <a:gd name="T8" fmla="*/ 29 w 42"/>
              <a:gd name="T9" fmla="*/ 29 h 42"/>
              <a:gd name="T10" fmla="*/ 39 w 42"/>
              <a:gd name="T11" fmla="*/ 6 h 42"/>
              <a:gd name="T12" fmla="*/ 30 w 42"/>
              <a:gd name="T13" fmla="*/ 5 h 42"/>
              <a:gd name="T14" fmla="*/ 30 w 42"/>
              <a:gd name="T15" fmla="*/ 14 h 42"/>
              <a:gd name="T16" fmla="*/ 24 w 42"/>
              <a:gd name="T17" fmla="*/ 2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42">
                <a:moveTo>
                  <a:pt x="24" y="24"/>
                </a:moveTo>
                <a:cubicBezTo>
                  <a:pt x="21" y="28"/>
                  <a:pt x="16" y="31"/>
                  <a:pt x="15" y="30"/>
                </a:cubicBezTo>
                <a:cubicBezTo>
                  <a:pt x="12" y="27"/>
                  <a:pt x="11" y="25"/>
                  <a:pt x="5" y="29"/>
                </a:cubicBezTo>
                <a:cubicBezTo>
                  <a:pt x="0" y="34"/>
                  <a:pt x="4" y="37"/>
                  <a:pt x="6" y="39"/>
                </a:cubicBezTo>
                <a:cubicBezTo>
                  <a:pt x="9" y="42"/>
                  <a:pt x="19" y="39"/>
                  <a:pt x="29" y="29"/>
                </a:cubicBezTo>
                <a:cubicBezTo>
                  <a:pt x="39" y="19"/>
                  <a:pt x="42" y="9"/>
                  <a:pt x="39" y="6"/>
                </a:cubicBezTo>
                <a:cubicBezTo>
                  <a:pt x="37" y="4"/>
                  <a:pt x="34" y="0"/>
                  <a:pt x="30" y="5"/>
                </a:cubicBezTo>
                <a:cubicBezTo>
                  <a:pt x="25" y="10"/>
                  <a:pt x="27" y="12"/>
                  <a:pt x="30" y="14"/>
                </a:cubicBezTo>
                <a:cubicBezTo>
                  <a:pt x="32" y="16"/>
                  <a:pt x="28" y="20"/>
                  <a:pt x="24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37160" tIns="68580" rIns="137160" bIns="68580"/>
          <a:lstStyle/>
          <a:p>
            <a:pPr defTabSz="137154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240">
              <a:latin typeface="+mn-lt"/>
              <a:cs typeface="+mn-cs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8702675" y="7543800"/>
            <a:ext cx="5127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15900" y="455613"/>
            <a:ext cx="568694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Montserrat Black"/>
              </a:rPr>
              <a:t>СПАСИБО</a:t>
            </a:r>
            <a:r>
              <a:rPr lang="en-US" sz="6600" dirty="0">
                <a:latin typeface="Montserrat Black"/>
              </a:rPr>
              <a:t> </a:t>
            </a:r>
            <a:r>
              <a:rPr lang="ru-RU" sz="6600" dirty="0">
                <a:solidFill>
                  <a:schemeClr val="bg1"/>
                </a:solidFill>
                <a:latin typeface="Montserrat"/>
              </a:rPr>
              <a:t>ЗА</a:t>
            </a:r>
            <a:endParaRPr lang="en-US" sz="66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017623" y="1573252"/>
            <a:ext cx="502252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Montserrat Black"/>
              </a:rPr>
              <a:t>ВНИМАНИЕ</a:t>
            </a:r>
            <a:endParaRPr lang="en-US" sz="6600" dirty="0">
              <a:solidFill>
                <a:schemeClr val="bg1"/>
              </a:solidFill>
              <a:latin typeface="Montserrat Black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7" grpId="0"/>
      <p:bldP spid="21" grpId="0"/>
      <p:bldP spid="34" grpId="0"/>
      <p:bldP spid="35" grpId="0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 animBg="1"/>
      <p:bldP spid="43" grpId="0" animBg="1"/>
      <p:bldP spid="28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368300" y="7413625"/>
            <a:ext cx="3316288" cy="347663"/>
          </a:xfrm>
        </p:spPr>
        <p:txBody>
          <a:bodyPr/>
          <a:lstStyle/>
          <a:p>
            <a:pPr eaLnBrk="1" hangingPunct="1"/>
            <a:r>
              <a:rPr lang="ru-RU" dirty="0"/>
              <a:t>И.В. </a:t>
            </a:r>
            <a:r>
              <a:rPr lang="ru-RU" dirty="0" err="1"/>
              <a:t>Липсиц</a:t>
            </a:r>
            <a:r>
              <a:rPr lang="ru-RU" dirty="0"/>
              <a:t>, Е.В. Савицкая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576089" y="7767166"/>
            <a:ext cx="3316288" cy="32861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Пособие </a:t>
            </a:r>
            <a:r>
              <a:rPr lang="ru-RU" dirty="0"/>
              <a:t>для </a:t>
            </a:r>
            <a:r>
              <a:rPr lang="ru-RU" dirty="0" smtClean="0"/>
              <a:t>учащихся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3200" y="679622"/>
            <a:ext cx="17881600" cy="1841155"/>
          </a:xfrm>
        </p:spPr>
        <p:txBody>
          <a:bodyPr rtlCol="0"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spc="0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ВПЕРВЫЕ </a:t>
            </a:r>
            <a:r>
              <a:rPr lang="ru-RU" sz="3200" b="1" spc="0" dirty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РОССИИ</a:t>
            </a:r>
            <a:r>
              <a:rPr lang="ru-RU" sz="3200" b="1" spc="0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br>
              <a:rPr lang="ru-RU" sz="3200" b="1" spc="0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/>
              <a:t>Учебно-методический комплекс</a:t>
            </a:r>
            <a:br>
              <a:rPr lang="ru-RU" sz="3200" dirty="0" smtClean="0"/>
            </a:br>
            <a:r>
              <a:rPr lang="ru-RU" sz="3200" i="1" dirty="0" smtClean="0"/>
              <a:t>«Предпринимательство для начинающих»</a:t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en-US" sz="3600" i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85913" y="183164"/>
            <a:ext cx="15087600" cy="5492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Издательство «ВИТА-ПРЕСС»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5"/>
          </p:nvPr>
        </p:nvSpPr>
        <p:spPr>
          <a:xfrm>
            <a:off x="3895725" y="7399338"/>
            <a:ext cx="3316288" cy="347662"/>
          </a:xfrm>
        </p:spPr>
        <p:txBody>
          <a:bodyPr/>
          <a:lstStyle/>
          <a:p>
            <a:pPr eaLnBrk="1" hangingPunct="1"/>
            <a:r>
              <a:rPr lang="ru-RU" dirty="0"/>
              <a:t>Е.В. Савицкая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51"/>
          </p:nvPr>
        </p:nvSpPr>
        <p:spPr>
          <a:xfrm>
            <a:off x="7470774" y="7399338"/>
            <a:ext cx="3637949" cy="347662"/>
          </a:xfrm>
        </p:spPr>
        <p:txBody>
          <a:bodyPr/>
          <a:lstStyle/>
          <a:p>
            <a:pPr eaLnBrk="1" hangingPunct="1"/>
            <a:r>
              <a:rPr lang="ru-RU" dirty="0" smtClean="0"/>
              <a:t>М.А. </a:t>
            </a:r>
            <a:r>
              <a:rPr lang="ru-RU" dirty="0" err="1" smtClean="0"/>
              <a:t>Бахарева</a:t>
            </a:r>
            <a:r>
              <a:rPr lang="ru-RU" dirty="0" smtClean="0"/>
              <a:t>, Д.А. Маслаков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52"/>
          </p:nvPr>
        </p:nvSpPr>
        <p:spPr>
          <a:xfrm>
            <a:off x="7470775" y="7745413"/>
            <a:ext cx="3316288" cy="3286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Кейсы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51515" y="8175625"/>
            <a:ext cx="3917090" cy="956018"/>
          </a:xfrm>
        </p:spPr>
        <p:txBody>
          <a:bodyPr rtlCol="0">
            <a:noAutofit/>
          </a:bodyPr>
          <a:lstStyle/>
          <a:p>
            <a:pPr algn="l" eaLnBrk="1" fontAlgn="auto" hangingPunct="1">
              <a:lnSpc>
                <a:spcPts val="300"/>
              </a:lnSpc>
              <a:spcAft>
                <a:spcPts val="0"/>
              </a:spcAft>
              <a:defRPr/>
            </a:pPr>
            <a:r>
              <a:rPr lang="ru-RU" sz="1200" dirty="0"/>
              <a:t>Материал представлен в трех вариантах: </a:t>
            </a:r>
            <a:endParaRPr lang="ru-RU" sz="1200" dirty="0" smtClean="0"/>
          </a:p>
          <a:p>
            <a:pPr marL="228600" indent="-228600" algn="l" eaLnBrk="1" fontAlgn="auto" hangingPunct="1">
              <a:lnSpc>
                <a:spcPts val="3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1200" dirty="0" smtClean="0"/>
              <a:t>Книга </a:t>
            </a:r>
            <a:r>
              <a:rPr lang="ru-RU" sz="1200" dirty="0"/>
              <a:t>на печатной </a:t>
            </a:r>
            <a:r>
              <a:rPr lang="ru-RU" sz="1200" dirty="0" smtClean="0"/>
              <a:t>основе </a:t>
            </a:r>
          </a:p>
          <a:p>
            <a:pPr marL="228600" indent="-228600" algn="l" eaLnBrk="1" fontAlgn="auto" hangingPunct="1">
              <a:lnSpc>
                <a:spcPts val="3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1200" dirty="0" err="1" smtClean="0"/>
              <a:t>Аудиолекции</a:t>
            </a:r>
            <a:r>
              <a:rPr lang="ru-RU" sz="1200" dirty="0" smtClean="0"/>
              <a:t> </a:t>
            </a:r>
          </a:p>
          <a:p>
            <a:pPr marL="228600" indent="-228600" algn="l" eaLnBrk="1" fontAlgn="auto" hangingPunct="1">
              <a:lnSpc>
                <a:spcPts val="3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1200" dirty="0" err="1" smtClean="0"/>
              <a:t>Видеолекци</a:t>
            </a:r>
            <a:r>
              <a:rPr lang="ru-RU" sz="1100" dirty="0" err="1" smtClean="0"/>
              <a:t>и</a:t>
            </a:r>
            <a:endParaRPr lang="en-US" sz="11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60"/>
          </p:nvPr>
        </p:nvSpPr>
        <p:spPr>
          <a:xfrm>
            <a:off x="3896518" y="7909719"/>
            <a:ext cx="3313113" cy="150613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ts val="3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Программа</a:t>
            </a:r>
          </a:p>
          <a:p>
            <a:pPr eaLnBrk="1" fontAlgn="auto" hangingPunct="1">
              <a:lnSpc>
                <a:spcPts val="3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  <a:p>
            <a:pPr eaLnBrk="1" fontAlgn="auto" hangingPunct="1">
              <a:lnSpc>
                <a:spcPts val="3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Облако знаний </a:t>
            </a:r>
            <a:r>
              <a:rPr lang="ru-RU" dirty="0" smtClean="0"/>
              <a:t>о бизнесе</a:t>
            </a:r>
            <a:r>
              <a:rPr lang="ru-RU" dirty="0"/>
              <a:t>, </a:t>
            </a:r>
            <a:endParaRPr lang="ru-RU" dirty="0" smtClean="0"/>
          </a:p>
          <a:p>
            <a:pPr eaLnBrk="1" fontAlgn="auto" hangingPunct="1">
              <a:lnSpc>
                <a:spcPts val="3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или </a:t>
            </a:r>
            <a:r>
              <a:rPr lang="ru-RU" dirty="0"/>
              <a:t>Что еще </a:t>
            </a:r>
            <a:r>
              <a:rPr lang="ru-RU" dirty="0" smtClean="0"/>
              <a:t>стоит </a:t>
            </a:r>
            <a:r>
              <a:rPr lang="ru-RU" dirty="0"/>
              <a:t>почитать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61"/>
          </p:nvPr>
        </p:nvSpPr>
        <p:spPr>
          <a:xfrm>
            <a:off x="7473950" y="7954598"/>
            <a:ext cx="3311525" cy="784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Вызовы предпринимателям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62"/>
          </p:nvPr>
        </p:nvSpPr>
        <p:spPr>
          <a:xfrm>
            <a:off x="10998200" y="7399338"/>
            <a:ext cx="3316288" cy="347662"/>
          </a:xfrm>
        </p:spPr>
        <p:txBody>
          <a:bodyPr/>
          <a:lstStyle/>
          <a:p>
            <a:pPr eaLnBrk="1" hangingPunct="1"/>
            <a:r>
              <a:rPr lang="ru-RU" dirty="0" smtClean="0"/>
              <a:t>О.А. Мещерская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63"/>
          </p:nvPr>
        </p:nvSpPr>
        <p:spPr>
          <a:xfrm>
            <a:off x="10998200" y="7745413"/>
            <a:ext cx="3316288" cy="3286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/>
              <a:t>Стартап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65"/>
          </p:nvPr>
        </p:nvSpPr>
        <p:spPr>
          <a:xfrm>
            <a:off x="11001375" y="8032407"/>
            <a:ext cx="3311525" cy="784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Как создать?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025650" y="6951663"/>
            <a:ext cx="0" cy="365125"/>
          </a:xfrm>
          <a:prstGeom prst="line">
            <a:avLst/>
          </a:prstGeom>
          <a:ln w="25400" cap="rnd">
            <a:solidFill>
              <a:schemeClr val="tx2">
                <a:lumMod val="40000"/>
                <a:lumOff val="60000"/>
              </a:schemeClr>
            </a:solidFill>
            <a:prstDash val="sysDot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53075" y="6951663"/>
            <a:ext cx="0" cy="365125"/>
          </a:xfrm>
          <a:prstGeom prst="line">
            <a:avLst/>
          </a:prstGeom>
          <a:ln w="25400" cap="rnd">
            <a:solidFill>
              <a:schemeClr val="tx2">
                <a:lumMod val="40000"/>
                <a:lumOff val="60000"/>
              </a:schemeClr>
            </a:solidFill>
            <a:prstDash val="sysDot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29713" y="6951663"/>
            <a:ext cx="0" cy="365125"/>
          </a:xfrm>
          <a:prstGeom prst="line">
            <a:avLst/>
          </a:prstGeom>
          <a:ln w="25400" cap="rnd">
            <a:solidFill>
              <a:schemeClr val="tx2">
                <a:lumMod val="40000"/>
                <a:lumOff val="60000"/>
              </a:schemeClr>
            </a:solidFill>
            <a:prstDash val="sysDot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657138" y="6951663"/>
            <a:ext cx="0" cy="365125"/>
          </a:xfrm>
          <a:prstGeom prst="line">
            <a:avLst/>
          </a:prstGeom>
          <a:ln w="25400" cap="rnd">
            <a:solidFill>
              <a:schemeClr val="tx2">
                <a:lumMod val="40000"/>
                <a:lumOff val="60000"/>
              </a:schemeClr>
            </a:solidFill>
            <a:prstDash val="sysDot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17"/>
          <p:cNvSpPr txBox="1">
            <a:spLocks/>
          </p:cNvSpPr>
          <p:nvPr/>
        </p:nvSpPr>
        <p:spPr bwMode="auto">
          <a:xfrm>
            <a:off x="14574838" y="7399338"/>
            <a:ext cx="3316287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1371600">
              <a:lnSpc>
                <a:spcPct val="90000"/>
              </a:lnSpc>
              <a:spcBef>
                <a:spcPts val="1500"/>
              </a:spcBef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Roboto"/>
              </a:rPr>
              <a:t>Т.В. </a:t>
            </a:r>
            <a:r>
              <a:rPr lang="ru-RU" sz="1800" b="1" dirty="0" err="1" smtClean="0">
                <a:solidFill>
                  <a:schemeClr val="bg1"/>
                </a:solidFill>
                <a:latin typeface="Roboto"/>
              </a:rPr>
              <a:t>Загривная</a:t>
            </a:r>
            <a:endParaRPr lang="en-US" sz="1800" b="1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32" name="Text Placeholder 18"/>
          <p:cNvSpPr txBox="1">
            <a:spLocks/>
          </p:cNvSpPr>
          <p:nvPr/>
        </p:nvSpPr>
        <p:spPr bwMode="auto">
          <a:xfrm>
            <a:off x="14574838" y="7747000"/>
            <a:ext cx="331628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1371600">
              <a:lnSpc>
                <a:spcPct val="90000"/>
              </a:lnSpc>
              <a:spcBef>
                <a:spcPts val="1500"/>
              </a:spcBef>
              <a:buFont typeface="Arial" charset="0"/>
              <a:buNone/>
            </a:pPr>
            <a:r>
              <a:rPr lang="ru-RU" sz="1400" dirty="0" smtClean="0">
                <a:solidFill>
                  <a:srgbClr val="949494"/>
                </a:solidFill>
                <a:latin typeface="Roboto"/>
              </a:rPr>
              <a:t>Из опыта работы учителя</a:t>
            </a:r>
            <a:endParaRPr lang="en-US" sz="1400" dirty="0">
              <a:solidFill>
                <a:srgbClr val="949494"/>
              </a:solidFill>
              <a:latin typeface="Roboto"/>
            </a:endParaRPr>
          </a:p>
        </p:txBody>
      </p:sp>
      <p:sp>
        <p:nvSpPr>
          <p:cNvPr id="33" name="Text Placeholder 20"/>
          <p:cNvSpPr txBox="1">
            <a:spLocks/>
          </p:cNvSpPr>
          <p:nvPr/>
        </p:nvSpPr>
        <p:spPr>
          <a:xfrm>
            <a:off x="14578013" y="8046866"/>
            <a:ext cx="3313112" cy="78422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ctr" defTabSz="13716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10 уроков предпринимательства</a:t>
            </a:r>
            <a:endParaRPr lang="en-US" dirty="0"/>
          </a:p>
        </p:txBody>
      </p:sp>
      <p:cxnSp>
        <p:nvCxnSpPr>
          <p:cNvPr id="35" name="Straight Connector 28"/>
          <p:cNvCxnSpPr/>
          <p:nvPr/>
        </p:nvCxnSpPr>
        <p:spPr>
          <a:xfrm>
            <a:off x="16232188" y="6951663"/>
            <a:ext cx="0" cy="365125"/>
          </a:xfrm>
          <a:prstGeom prst="line">
            <a:avLst/>
          </a:prstGeom>
          <a:ln w="25400" cap="rnd">
            <a:solidFill>
              <a:schemeClr val="tx2">
                <a:lumMod val="40000"/>
                <a:lumOff val="60000"/>
              </a:schemeClr>
            </a:solidFill>
            <a:prstDash val="sysDot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96"/>
          <p:cNvSpPr>
            <a:spLocks noGrp="1"/>
          </p:cNvSpPr>
          <p:nvPr>
            <p:ph type="body" sz="quarter" idx="18"/>
          </p:nvPr>
        </p:nvSpPr>
        <p:spPr>
          <a:xfrm>
            <a:off x="2025650" y="9783763"/>
            <a:ext cx="4794250" cy="384175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ru-RU" sz="1600" spc="170" dirty="0"/>
              <a:t>Издательство</a:t>
            </a:r>
            <a:r>
              <a:rPr lang="ru-RU" sz="1600" dirty="0"/>
              <a:t> «ВИТА-ПРЕСС»</a:t>
            </a:r>
            <a:endParaRPr lang="en-US" sz="1600" dirty="0"/>
          </a:p>
        </p:txBody>
      </p:sp>
      <p:sp>
        <p:nvSpPr>
          <p:cNvPr id="38" name="Text Placeholder 95"/>
          <p:cNvSpPr>
            <a:spLocks noGrp="1"/>
          </p:cNvSpPr>
          <p:nvPr>
            <p:ph type="body" sz="quarter" idx="15"/>
          </p:nvPr>
        </p:nvSpPr>
        <p:spPr>
          <a:xfrm>
            <a:off x="13214350" y="9783763"/>
            <a:ext cx="3454400" cy="3841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dirty="0"/>
              <a:t>www.vita-press.ru</a:t>
            </a:r>
            <a:endParaRPr lang="en-US" dirty="0"/>
          </a:p>
        </p:txBody>
      </p:sp>
      <p:pic>
        <p:nvPicPr>
          <p:cNvPr id="48158" name="Рисунок 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6388" y="9864725"/>
            <a:ext cx="29686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9" name="Рисунок 7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5150" y="9683750"/>
            <a:ext cx="1828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Z:\Маслаков\Predprin\Uch_pos\об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56" y="2810472"/>
            <a:ext cx="2910621" cy="4155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>
              <a:rot lat="21579790" lon="19515803" rev="14561"/>
            </a:camera>
            <a:lightRig rig="threePt" dir="t"/>
          </a:scene3d>
          <a:sp3d prstMaterial="matte">
            <a:bevelT w="0"/>
            <a:bevelB w="0" h="2349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Маслаков\Predprin\ПРОГРАММЫ_Обл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043" y="2810472"/>
            <a:ext cx="2934946" cy="414728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>
              <a:rot lat="21579790" lon="19515803" rev="14561"/>
            </a:camera>
            <a:lightRig rig="threePt" dir="t"/>
          </a:scene3d>
          <a:sp3d prstMaterial="matte">
            <a:bevelT w="0"/>
            <a:bevelB w="0" h="2349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Маслаков\Predprin\keyisy\обл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26" y="2810472"/>
            <a:ext cx="2945697" cy="415508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>
              <a:rot lat="21579790" lon="19515803" rev="14561"/>
            </a:camera>
            <a:lightRig rig="threePt" dir="t"/>
          </a:scene3d>
          <a:sp3d prstMaterial="matte">
            <a:bevelT w="0"/>
            <a:bevelB w="0" h="2349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Маслаков\Predprin\10_urokov\обл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178" y="2890760"/>
            <a:ext cx="2838839" cy="400608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>
              <a:rot lat="21579790" lon="19515803" rev="14561"/>
            </a:camera>
            <a:lightRig rig="threePt" dir="t"/>
          </a:scene3d>
          <a:sp3d prstMaterial="matte">
            <a:bevelT w="0"/>
            <a:bevelB w="0" h="2349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tildacdn.com/tild3336-6531-4662-b866-356230336166/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645" y="4082687"/>
            <a:ext cx="3224367" cy="257760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>
              <a:rot lat="21579790" lon="19515803" rev="14561"/>
            </a:camera>
            <a:lightRig rig="threePt" dir="t"/>
          </a:scene3d>
          <a:sp3d prstMaterial="matte">
            <a:bevelT w="0"/>
            <a:bevelB w="0" h="2349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9" grpId="0" build="p"/>
      <p:bldP spid="11" grpId="0" build="p"/>
      <p:bldP spid="12" grpId="0" build="p"/>
      <p:bldP spid="15" grpId="0" build="p"/>
      <p:bldP spid="16" grpId="0" build="p"/>
      <p:bldP spid="17" grpId="0" build="p"/>
      <p:bldP spid="18" grpId="0" build="p"/>
      <p:bldP spid="19" grpId="0" build="p"/>
      <p:bldP spid="21" grpId="0" build="p"/>
      <p:bldP spid="31" grpId="0" build="p"/>
      <p:bldP spid="32" grpId="0" build="p"/>
      <p:bldP spid="3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>
          <a:xfrm>
            <a:off x="12467968" y="3076833"/>
            <a:ext cx="5349957" cy="4414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 Placeholder 96"/>
          <p:cNvSpPr>
            <a:spLocks noGrp="1"/>
          </p:cNvSpPr>
          <p:nvPr>
            <p:ph type="body" sz="quarter" idx="18"/>
          </p:nvPr>
        </p:nvSpPr>
        <p:spPr>
          <a:xfrm>
            <a:off x="2025650" y="9783763"/>
            <a:ext cx="4794250" cy="384175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ru-RU" sz="1600" spc="170" dirty="0"/>
              <a:t>Издательство</a:t>
            </a:r>
            <a:r>
              <a:rPr lang="ru-RU" sz="1600" dirty="0"/>
              <a:t> «ВИТА-ПРЕСС»</a:t>
            </a:r>
            <a:endParaRPr lang="en-US" sz="1600" dirty="0"/>
          </a:p>
        </p:txBody>
      </p:sp>
      <p:sp>
        <p:nvSpPr>
          <p:cNvPr id="29" name="Text Placeholder 95"/>
          <p:cNvSpPr>
            <a:spLocks noGrp="1"/>
          </p:cNvSpPr>
          <p:nvPr>
            <p:ph type="body" sz="quarter" idx="15"/>
          </p:nvPr>
        </p:nvSpPr>
        <p:spPr>
          <a:xfrm>
            <a:off x="13214350" y="9783763"/>
            <a:ext cx="3454400" cy="3841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dirty="0"/>
              <a:t>www.vita-press.ru</a:t>
            </a:r>
            <a:endParaRPr lang="en-US" dirty="0"/>
          </a:p>
        </p:txBody>
      </p:sp>
      <p:pic>
        <p:nvPicPr>
          <p:cNvPr id="49172" name="Рисунок 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6388" y="9864725"/>
            <a:ext cx="29686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3" name="Рисунок 7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5150" y="9683750"/>
            <a:ext cx="1828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4"/>
          <p:cNvSpPr>
            <a:spLocks noGrp="1"/>
          </p:cNvSpPr>
          <p:nvPr>
            <p:ph type="ctrTitle"/>
          </p:nvPr>
        </p:nvSpPr>
        <p:spPr>
          <a:xfrm>
            <a:off x="203200" y="868363"/>
            <a:ext cx="17881600" cy="13192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Учебно-методический комплекс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i="1" dirty="0" smtClean="0"/>
              <a:t>«Предпринимательство для начинающих»</a:t>
            </a:r>
            <a:endParaRPr lang="en-US" sz="4400" i="1" dirty="0"/>
          </a:p>
        </p:txBody>
      </p:sp>
      <p:sp>
        <p:nvSpPr>
          <p:cNvPr id="31" name="Subtitle 5"/>
          <p:cNvSpPr>
            <a:spLocks noGrp="1"/>
          </p:cNvSpPr>
          <p:nvPr>
            <p:ph type="subTitle" idx="1"/>
          </p:nvPr>
        </p:nvSpPr>
        <p:spPr>
          <a:xfrm>
            <a:off x="1600200" y="319088"/>
            <a:ext cx="15087600" cy="5492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Издательство «ВИТА-ПРЕСС»</a:t>
            </a:r>
            <a:endParaRPr lang="en-US" sz="2800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368299" y="7648404"/>
            <a:ext cx="4389051" cy="482343"/>
          </a:xfrm>
        </p:spPr>
        <p:txBody>
          <a:bodyPr/>
          <a:lstStyle/>
          <a:p>
            <a:pPr eaLnBrk="1" hangingPunct="1"/>
            <a:r>
              <a:rPr lang="ru-RU" dirty="0"/>
              <a:t>И.В. </a:t>
            </a:r>
            <a:r>
              <a:rPr lang="ru-RU" dirty="0" err="1"/>
              <a:t>Липсиц</a:t>
            </a:r>
            <a:r>
              <a:rPr lang="ru-RU" dirty="0"/>
              <a:t>, Е.В. Савицкая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370703" y="8007179"/>
            <a:ext cx="4053015" cy="71669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/>
              <a:t>Пособие </a:t>
            </a:r>
            <a:r>
              <a:rPr lang="ru-RU" sz="1800" dirty="0"/>
              <a:t>для </a:t>
            </a:r>
            <a:r>
              <a:rPr lang="ru-RU" sz="1800" dirty="0" smtClean="0"/>
              <a:t>учащихся</a:t>
            </a:r>
            <a:endParaRPr lang="en-US" sz="1800" dirty="0"/>
          </a:p>
        </p:txBody>
      </p:sp>
      <p:pic>
        <p:nvPicPr>
          <p:cNvPr id="37" name="Picture 3" descr="Z:\Маслаков\Predprin\Uch_pos\об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56" y="2621888"/>
            <a:ext cx="3207185" cy="457845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>
              <a:rot lat="21579790" lon="19515803" rev="14561"/>
            </a:camera>
            <a:lightRig rig="threePt" dir="t"/>
          </a:scene3d>
          <a:sp3d prstMaterial="matte">
            <a:bevelT w="0"/>
            <a:bevelB w="0" h="2349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4443540" y="2782525"/>
            <a:ext cx="70606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Учебно-методический комплекс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созданный </a:t>
            </a:r>
            <a:r>
              <a:rPr lang="ru-RU" sz="2000" dirty="0">
                <a:solidFill>
                  <a:schemeClr val="bg1"/>
                </a:solidFill>
              </a:rPr>
              <a:t>в России </a:t>
            </a:r>
            <a:r>
              <a:rPr lang="ru-RU" sz="2000" dirty="0" smtClean="0">
                <a:solidFill>
                  <a:schemeClr val="bg1"/>
                </a:solidFill>
              </a:rPr>
              <a:t>впервые!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Отличительной особенностью предлагаемого пособия является представление материала в трёх вариантах: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а) книга на печатной </a:t>
            </a:r>
            <a:r>
              <a:rPr lang="ru-RU" sz="2000" dirty="0" smtClean="0">
                <a:solidFill>
                  <a:schemeClr val="bg1"/>
                </a:solidFill>
              </a:rPr>
              <a:t>основе	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б) </a:t>
            </a:r>
            <a:r>
              <a:rPr lang="ru-RU" sz="2000" dirty="0" err="1" smtClean="0">
                <a:solidFill>
                  <a:schemeClr val="bg1"/>
                </a:solidFill>
              </a:rPr>
              <a:t>аудиолекции</a:t>
            </a:r>
            <a:r>
              <a:rPr lang="ru-RU" sz="2000" dirty="0" smtClean="0">
                <a:solidFill>
                  <a:schemeClr val="bg1"/>
                </a:solidFill>
              </a:rPr>
              <a:t>		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в) </a:t>
            </a:r>
            <a:r>
              <a:rPr lang="ru-RU" sz="2000" dirty="0" err="1" smtClean="0">
                <a:solidFill>
                  <a:schemeClr val="bg1"/>
                </a:solidFill>
              </a:rPr>
              <a:t>видеолекции</a:t>
            </a:r>
            <a:r>
              <a:rPr lang="ru-RU" sz="2000" dirty="0" smtClean="0">
                <a:solidFill>
                  <a:schemeClr val="bg1"/>
                </a:solidFill>
              </a:rPr>
              <a:t>		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пособие включены материалы и задания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 </a:t>
            </a:r>
            <a:r>
              <a:rPr lang="ru-RU" sz="2000" dirty="0">
                <a:solidFill>
                  <a:schemeClr val="bg1"/>
                </a:solidFill>
              </a:rPr>
              <a:t>проектной деятельности.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Данное пособие развивает у учащихся креативность в решении предпринимательских проблем, критическое мышление и аналитические навыки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2739816" y="3311612"/>
            <a:ext cx="48562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i="1" dirty="0"/>
              <a:t>Вы задумались о создании бизнеса? </a:t>
            </a:r>
            <a:endParaRPr lang="ru-RU" sz="1800" i="1" dirty="0" smtClean="0"/>
          </a:p>
          <a:p>
            <a:pPr algn="ctr"/>
            <a:r>
              <a:rPr lang="ru-RU" sz="1800" i="1" dirty="0" smtClean="0"/>
              <a:t>В </a:t>
            </a:r>
            <a:r>
              <a:rPr lang="ru-RU" sz="1800" i="1" dirty="0"/>
              <a:t>голове созрел гениальный замысел? </a:t>
            </a:r>
            <a:endParaRPr lang="ru-RU" sz="1800" i="1" dirty="0" smtClean="0"/>
          </a:p>
          <a:p>
            <a:pPr algn="ctr"/>
            <a:r>
              <a:rPr lang="ru-RU" sz="1800" i="1" dirty="0" smtClean="0"/>
              <a:t>Уже </a:t>
            </a:r>
            <a:r>
              <a:rPr lang="ru-RU" sz="1800" i="1" dirty="0"/>
              <a:t>собрана команда, которая готова поддержать вас? </a:t>
            </a:r>
            <a:endParaRPr lang="ru-RU" sz="1800" i="1" dirty="0" smtClean="0"/>
          </a:p>
          <a:p>
            <a:pPr algn="ctr"/>
            <a:r>
              <a:rPr lang="ru-RU" sz="1800" i="1" dirty="0" smtClean="0"/>
              <a:t>Поздравляем</a:t>
            </a:r>
            <a:r>
              <a:rPr lang="ru-RU" sz="1800" i="1" dirty="0"/>
              <a:t>, вы почти стали предпринимателем. Осталось только приобрести соответствующие навыки, закрепить успех, решив конкретные бизнес-задачи, а также почерпнуть опыт гениальных предпринимателей. Всё это есть в пособии, которое вы держите в руках. Следуйте советам авторов этой книги, и на ваших глазах идея превратится в полноценный бизнес. </a:t>
            </a:r>
            <a:endParaRPr lang="ru-RU" sz="1800" i="1" dirty="0" smtClean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96"/>
          <p:cNvSpPr>
            <a:spLocks noGrp="1"/>
          </p:cNvSpPr>
          <p:nvPr>
            <p:ph type="body" sz="quarter" idx="18"/>
          </p:nvPr>
        </p:nvSpPr>
        <p:spPr>
          <a:xfrm>
            <a:off x="2025650" y="9783763"/>
            <a:ext cx="4794250" cy="384175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ru-RU" sz="1600" spc="170" dirty="0"/>
              <a:t>Издательство</a:t>
            </a:r>
            <a:r>
              <a:rPr lang="ru-RU" sz="1600" dirty="0"/>
              <a:t> «ВИТА-ПРЕСС»</a:t>
            </a:r>
            <a:endParaRPr lang="en-US" sz="1600" dirty="0"/>
          </a:p>
        </p:txBody>
      </p:sp>
      <p:sp>
        <p:nvSpPr>
          <p:cNvPr id="29" name="Text Placeholder 95"/>
          <p:cNvSpPr>
            <a:spLocks noGrp="1"/>
          </p:cNvSpPr>
          <p:nvPr>
            <p:ph type="body" sz="quarter" idx="15"/>
          </p:nvPr>
        </p:nvSpPr>
        <p:spPr>
          <a:xfrm>
            <a:off x="13214350" y="9783763"/>
            <a:ext cx="3454400" cy="3841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dirty="0"/>
              <a:t>www.vita-press.ru</a:t>
            </a:r>
            <a:endParaRPr lang="en-US" dirty="0"/>
          </a:p>
        </p:txBody>
      </p:sp>
      <p:pic>
        <p:nvPicPr>
          <p:cNvPr id="49172" name="Рисунок 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6388" y="9864725"/>
            <a:ext cx="29686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3" name="Рисунок 7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5150" y="9683750"/>
            <a:ext cx="1828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4"/>
          <p:cNvSpPr>
            <a:spLocks noGrp="1"/>
          </p:cNvSpPr>
          <p:nvPr>
            <p:ph type="ctrTitle"/>
          </p:nvPr>
        </p:nvSpPr>
        <p:spPr>
          <a:xfrm>
            <a:off x="203200" y="868363"/>
            <a:ext cx="17881600" cy="13192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Учебно-методический комплекс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i="1" dirty="0" smtClean="0"/>
              <a:t>«Предпринимательство для начинающих»</a:t>
            </a:r>
            <a:endParaRPr lang="en-US" sz="4400" i="1" dirty="0"/>
          </a:p>
        </p:txBody>
      </p:sp>
      <p:sp>
        <p:nvSpPr>
          <p:cNvPr id="31" name="Subtitle 5"/>
          <p:cNvSpPr>
            <a:spLocks noGrp="1"/>
          </p:cNvSpPr>
          <p:nvPr>
            <p:ph type="subTitle" idx="1"/>
          </p:nvPr>
        </p:nvSpPr>
        <p:spPr>
          <a:xfrm>
            <a:off x="1600200" y="319088"/>
            <a:ext cx="15087600" cy="5492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Издательство «ВИТА-ПРЕСС»</a:t>
            </a:r>
            <a:endParaRPr lang="en-US" sz="28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642145" y="3147037"/>
            <a:ext cx="987794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dirty="0">
                <a:solidFill>
                  <a:schemeClr val="bg1"/>
                </a:solidFill>
              </a:rPr>
              <a:t>В программе имеется «Пояснительная записка», указаны цели и задачи </a:t>
            </a:r>
            <a:r>
              <a:rPr lang="ru-RU" sz="2200" dirty="0" smtClean="0">
                <a:solidFill>
                  <a:schemeClr val="bg1"/>
                </a:solidFill>
              </a:rPr>
              <a:t>обучения</a:t>
            </a:r>
            <a:r>
              <a:rPr lang="ru-RU" sz="2200" dirty="0">
                <a:solidFill>
                  <a:schemeClr val="bg1"/>
                </a:solidFill>
              </a:rPr>
              <a:t>, планируемые результаты освоения изучаемого курса, включая личностные</a:t>
            </a:r>
            <a:r>
              <a:rPr lang="ru-RU" sz="2200" dirty="0" smtClean="0">
                <a:solidFill>
                  <a:schemeClr val="bg1"/>
                </a:solidFill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</a:rPr>
              <a:t>метапредметные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и предметные результаты, описано содержание курса «</a:t>
            </a:r>
            <a:r>
              <a:rPr lang="ru-RU" sz="2200" dirty="0" smtClean="0">
                <a:solidFill>
                  <a:schemeClr val="bg1"/>
                </a:solidFill>
              </a:rPr>
              <a:t>Предпринимательство </a:t>
            </a:r>
            <a:r>
              <a:rPr lang="ru-RU" sz="2200" dirty="0">
                <a:solidFill>
                  <a:schemeClr val="bg1"/>
                </a:solidFill>
              </a:rPr>
              <a:t>для начинающих», дано примерное тематическое планирование</a:t>
            </a:r>
            <a:r>
              <a:rPr lang="ru-RU" sz="2200" dirty="0" smtClean="0">
                <a:solidFill>
                  <a:schemeClr val="bg1"/>
                </a:solidFill>
              </a:rPr>
              <a:t>, основные </a:t>
            </a:r>
            <a:r>
              <a:rPr lang="ru-RU" sz="2200" dirty="0">
                <a:solidFill>
                  <a:schemeClr val="bg1"/>
                </a:solidFill>
              </a:rPr>
              <a:t>виды учебной деятельности на уроке, представлен </a:t>
            </a:r>
            <a:r>
              <a:rPr lang="ru-RU" sz="2200" dirty="0" smtClean="0">
                <a:solidFill>
                  <a:schemeClr val="bg1"/>
                </a:solidFill>
              </a:rPr>
              <a:t>перечень </a:t>
            </a:r>
            <a:r>
              <a:rPr lang="ru-RU" sz="2200" dirty="0">
                <a:solidFill>
                  <a:schemeClr val="bg1"/>
                </a:solidFill>
              </a:rPr>
              <a:t>материально-технических ресурсов </a:t>
            </a:r>
            <a:r>
              <a:rPr lang="ru-RU" sz="2200" dirty="0" smtClean="0">
                <a:solidFill>
                  <a:schemeClr val="bg1"/>
                </a:solidFill>
              </a:rPr>
              <a:t>и </a:t>
            </a:r>
            <a:r>
              <a:rPr lang="ru-RU" sz="2200" dirty="0">
                <a:solidFill>
                  <a:schemeClr val="bg1"/>
                </a:solidFill>
              </a:rPr>
              <a:t>интернет-источников.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45"/>
          </p:nvPr>
        </p:nvSpPr>
        <p:spPr>
          <a:xfrm>
            <a:off x="781822" y="7485835"/>
            <a:ext cx="3316288" cy="347662"/>
          </a:xfrm>
        </p:spPr>
        <p:txBody>
          <a:bodyPr/>
          <a:lstStyle/>
          <a:p>
            <a:pPr eaLnBrk="1" hangingPunct="1"/>
            <a:r>
              <a:rPr lang="ru-RU" dirty="0"/>
              <a:t>Е.В. Савицкая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60"/>
          </p:nvPr>
        </p:nvSpPr>
        <p:spPr>
          <a:xfrm>
            <a:off x="782615" y="7996216"/>
            <a:ext cx="3313113" cy="78422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ts val="3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Программа. </a:t>
            </a:r>
          </a:p>
          <a:p>
            <a:pPr eaLnBrk="1" fontAlgn="auto" hangingPunct="1">
              <a:lnSpc>
                <a:spcPts val="3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Облако знаний </a:t>
            </a:r>
            <a:r>
              <a:rPr lang="ru-RU" dirty="0" smtClean="0"/>
              <a:t>о бизнесе</a:t>
            </a:r>
            <a:r>
              <a:rPr lang="ru-RU" dirty="0"/>
              <a:t>, </a:t>
            </a:r>
            <a:endParaRPr lang="ru-RU" dirty="0" smtClean="0"/>
          </a:p>
          <a:p>
            <a:pPr eaLnBrk="1" fontAlgn="auto" hangingPunct="1">
              <a:lnSpc>
                <a:spcPts val="3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или </a:t>
            </a:r>
            <a:r>
              <a:rPr lang="ru-RU" dirty="0"/>
              <a:t>Что еще </a:t>
            </a:r>
            <a:r>
              <a:rPr lang="ru-RU" dirty="0" smtClean="0"/>
              <a:t>стоит </a:t>
            </a:r>
            <a:r>
              <a:rPr lang="ru-RU" dirty="0"/>
              <a:t>почитать</a:t>
            </a:r>
            <a:endParaRPr lang="en-US" dirty="0"/>
          </a:p>
        </p:txBody>
      </p:sp>
      <p:pic>
        <p:nvPicPr>
          <p:cNvPr id="18" name="Picture 4" descr="Z:\Маслаков\Predprin\ПРОГРАММЫ_Об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40" y="2408061"/>
            <a:ext cx="3280936" cy="463619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>
              <a:rot lat="21579790" lon="19515803" rev="14561"/>
            </a:camera>
            <a:lightRig rig="threePt" dir="t"/>
          </a:scene3d>
          <a:sp3d prstMaterial="matte">
            <a:bevelT w="0"/>
            <a:bevelB w="0" h="2349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050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>
          <a:xfrm>
            <a:off x="13641859" y="3991232"/>
            <a:ext cx="4317184" cy="49412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 Placeholder 96"/>
          <p:cNvSpPr>
            <a:spLocks noGrp="1"/>
          </p:cNvSpPr>
          <p:nvPr>
            <p:ph type="body" sz="quarter" idx="18"/>
          </p:nvPr>
        </p:nvSpPr>
        <p:spPr>
          <a:xfrm>
            <a:off x="2025650" y="9783763"/>
            <a:ext cx="4794250" cy="384175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ru-RU" sz="1600" spc="170" dirty="0"/>
              <a:t>Издательство</a:t>
            </a:r>
            <a:r>
              <a:rPr lang="ru-RU" sz="1600" dirty="0"/>
              <a:t> «ВИТА-ПРЕСС»</a:t>
            </a:r>
            <a:endParaRPr lang="en-US" sz="1600" dirty="0"/>
          </a:p>
        </p:txBody>
      </p:sp>
      <p:sp>
        <p:nvSpPr>
          <p:cNvPr id="29" name="Text Placeholder 95"/>
          <p:cNvSpPr>
            <a:spLocks noGrp="1"/>
          </p:cNvSpPr>
          <p:nvPr>
            <p:ph type="body" sz="quarter" idx="15"/>
          </p:nvPr>
        </p:nvSpPr>
        <p:spPr>
          <a:xfrm>
            <a:off x="13214350" y="9783763"/>
            <a:ext cx="3454400" cy="3841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dirty="0"/>
              <a:t>www.vita-press.ru</a:t>
            </a:r>
            <a:endParaRPr lang="en-US" dirty="0"/>
          </a:p>
        </p:txBody>
      </p:sp>
      <p:pic>
        <p:nvPicPr>
          <p:cNvPr id="49172" name="Рисунок 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6388" y="9864725"/>
            <a:ext cx="29686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3" name="Рисунок 7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5150" y="9683750"/>
            <a:ext cx="1828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4"/>
          <p:cNvSpPr>
            <a:spLocks noGrp="1"/>
          </p:cNvSpPr>
          <p:nvPr>
            <p:ph type="ctrTitle"/>
          </p:nvPr>
        </p:nvSpPr>
        <p:spPr>
          <a:xfrm>
            <a:off x="203200" y="868363"/>
            <a:ext cx="17881600" cy="13192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Учебно-методический комплекс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i="1" dirty="0" smtClean="0"/>
              <a:t>«Предпринимательство для начинающих»</a:t>
            </a:r>
            <a:endParaRPr lang="en-US" sz="4400" i="1" dirty="0"/>
          </a:p>
        </p:txBody>
      </p:sp>
      <p:sp>
        <p:nvSpPr>
          <p:cNvPr id="31" name="Subtitle 5"/>
          <p:cNvSpPr>
            <a:spLocks noGrp="1"/>
          </p:cNvSpPr>
          <p:nvPr>
            <p:ph type="subTitle" idx="1"/>
          </p:nvPr>
        </p:nvSpPr>
        <p:spPr>
          <a:xfrm>
            <a:off x="1600200" y="319088"/>
            <a:ext cx="15087600" cy="5492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Издательство «ВИТА-ПРЕСС»</a:t>
            </a:r>
            <a:endParaRPr lang="en-US" sz="28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342199" y="2640137"/>
            <a:ext cx="808869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Сборник </a:t>
            </a:r>
            <a:r>
              <a:rPr lang="ru-RU" sz="2000" dirty="0">
                <a:solidFill>
                  <a:schemeClr val="bg1"/>
                </a:solidFill>
              </a:rPr>
              <a:t>состоит из 15 кейсов – проблемных ситуаций, которые в реальной жизни могут встретиться на пути любого предпринимателя на разных этапах ведения бизнеса.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lnSpc>
                <a:spcPts val="3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Кейсы </a:t>
            </a:r>
            <a:r>
              <a:rPr lang="ru-RU" sz="2000" dirty="0">
                <a:solidFill>
                  <a:schemeClr val="bg1"/>
                </a:solidFill>
              </a:rPr>
              <a:t>посвящены </a:t>
            </a:r>
            <a:r>
              <a:rPr lang="ru-RU" sz="2000" dirty="0" smtClean="0">
                <a:solidFill>
                  <a:schemeClr val="bg1"/>
                </a:solidFill>
              </a:rPr>
              <a:t>темам: </a:t>
            </a:r>
          </a:p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«Открытие </a:t>
            </a:r>
            <a:r>
              <a:rPr lang="ru-RU" sz="2000" dirty="0">
                <a:solidFill>
                  <a:schemeClr val="bg1"/>
                </a:solidFill>
              </a:rPr>
              <a:t>бизнеса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</a:p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ru-RU" sz="2000" dirty="0">
                <a:solidFill>
                  <a:schemeClr val="bg1"/>
                </a:solidFill>
              </a:rPr>
              <a:t>Маркетинговый анализ рынка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</a:p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ru-RU" sz="2000" dirty="0">
                <a:solidFill>
                  <a:schemeClr val="bg1"/>
                </a:solidFill>
              </a:rPr>
              <a:t>PR и реклама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</a:p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ru-RU" sz="2000" dirty="0">
                <a:solidFill>
                  <a:schemeClr val="bg1"/>
                </a:solidFill>
              </a:rPr>
              <a:t>Подбор персонала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</a:p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ru-RU" sz="2000" dirty="0">
                <a:solidFill>
                  <a:schemeClr val="bg1"/>
                </a:solidFill>
              </a:rPr>
              <a:t>Привлечение </a:t>
            </a:r>
            <a:r>
              <a:rPr lang="ru-RU" sz="2000" dirty="0" smtClean="0">
                <a:solidFill>
                  <a:schemeClr val="bg1"/>
                </a:solidFill>
              </a:rPr>
              <a:t>финансов»</a:t>
            </a:r>
          </a:p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«Про­граммы </a:t>
            </a:r>
            <a:r>
              <a:rPr lang="ru-RU" sz="2000" dirty="0">
                <a:solidFill>
                  <a:schemeClr val="bg1"/>
                </a:solidFill>
              </a:rPr>
              <a:t>лояльности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</a:p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ru-RU" sz="2000" dirty="0">
                <a:solidFill>
                  <a:schemeClr val="bg1"/>
                </a:solidFill>
              </a:rPr>
              <a:t>Управление рисками» и др.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lnSpc>
                <a:spcPts val="3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Представлена </a:t>
            </a:r>
            <a:r>
              <a:rPr lang="ru-RU" sz="2000" dirty="0">
                <a:solidFill>
                  <a:schemeClr val="bg1"/>
                </a:solidFill>
              </a:rPr>
              <a:t>рубрика «Для справки», в которой даются определения некоторых терминов, а также рубрика «Рас­ширяем знания», где содержится полезная информация, облегчающая поиск ответа.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4000205" y="4412321"/>
            <a:ext cx="36081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/>
              <a:t>Каждый предприниматель, начинающий или уже успешный, сталкивается с вызовами. Мы подготовили для вас пятнадцать кейсов-вызовов, с помощью которых вы научитесь принимать настоящие бизнес-решения. Часть кейсов основана на реальных историях, а значит, в ваших руках – ценный опыт предпринимателей, которым вы можете воспользоваться прямо сейчас. </a:t>
            </a:r>
          </a:p>
          <a:p>
            <a:pPr algn="just"/>
            <a:endParaRPr lang="ru-RU" sz="1800" i="1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51"/>
          </p:nvPr>
        </p:nvSpPr>
        <p:spPr>
          <a:xfrm>
            <a:off x="563347" y="7805355"/>
            <a:ext cx="3637949" cy="347662"/>
          </a:xfrm>
        </p:spPr>
        <p:txBody>
          <a:bodyPr/>
          <a:lstStyle/>
          <a:p>
            <a:pPr eaLnBrk="1" hangingPunct="1"/>
            <a:r>
              <a:rPr lang="ru-RU" dirty="0" smtClean="0"/>
              <a:t>М.А. </a:t>
            </a:r>
            <a:r>
              <a:rPr lang="ru-RU" dirty="0" err="1" smtClean="0"/>
              <a:t>Бахарева</a:t>
            </a:r>
            <a:r>
              <a:rPr lang="ru-RU" dirty="0" smtClean="0"/>
              <a:t>, Д.А. Маслаков</a:t>
            </a:r>
            <a:endParaRPr lang="en-US" dirty="0"/>
          </a:p>
        </p:txBody>
      </p:sp>
      <p:pic>
        <p:nvPicPr>
          <p:cNvPr id="19" name="Picture 5" descr="Z:\Маслаков\Predprin\keyisy\об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7" y="2782525"/>
            <a:ext cx="3253350" cy="458905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>
              <a:rot lat="21579790" lon="19515803" rev="14561"/>
            </a:camera>
            <a:lightRig rig="threePt" dir="t"/>
          </a:scene3d>
          <a:sp3d prstMaterial="matte">
            <a:bevelT w="0"/>
            <a:bevelB w="0" h="2349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1926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96"/>
          <p:cNvSpPr>
            <a:spLocks noGrp="1"/>
          </p:cNvSpPr>
          <p:nvPr>
            <p:ph type="body" sz="quarter" idx="18"/>
          </p:nvPr>
        </p:nvSpPr>
        <p:spPr>
          <a:xfrm>
            <a:off x="2025650" y="9783763"/>
            <a:ext cx="4794250" cy="384175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ru-RU" sz="1600" spc="170" dirty="0"/>
              <a:t>Издательство</a:t>
            </a:r>
            <a:r>
              <a:rPr lang="ru-RU" sz="1600" dirty="0"/>
              <a:t> «ВИТА-ПРЕСС»</a:t>
            </a:r>
            <a:endParaRPr lang="en-US" sz="1600" dirty="0"/>
          </a:p>
        </p:txBody>
      </p:sp>
      <p:sp>
        <p:nvSpPr>
          <p:cNvPr id="29" name="Text Placeholder 95"/>
          <p:cNvSpPr>
            <a:spLocks noGrp="1"/>
          </p:cNvSpPr>
          <p:nvPr>
            <p:ph type="body" sz="quarter" idx="15"/>
          </p:nvPr>
        </p:nvSpPr>
        <p:spPr>
          <a:xfrm>
            <a:off x="13214350" y="9783763"/>
            <a:ext cx="3454400" cy="3841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dirty="0"/>
              <a:t>www.vita-press.ru</a:t>
            </a:r>
            <a:endParaRPr lang="en-US" dirty="0"/>
          </a:p>
        </p:txBody>
      </p:sp>
      <p:pic>
        <p:nvPicPr>
          <p:cNvPr id="49172" name="Рисунок 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6388" y="9864725"/>
            <a:ext cx="29686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3" name="Рисунок 7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5150" y="9683750"/>
            <a:ext cx="1828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4"/>
          <p:cNvSpPr>
            <a:spLocks noGrp="1"/>
          </p:cNvSpPr>
          <p:nvPr>
            <p:ph type="ctrTitle"/>
          </p:nvPr>
        </p:nvSpPr>
        <p:spPr>
          <a:xfrm>
            <a:off x="203200" y="868363"/>
            <a:ext cx="17881600" cy="13192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Учебно-методический комплекс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i="1" dirty="0" smtClean="0"/>
              <a:t>«Предпринимательство для начинающих»</a:t>
            </a:r>
            <a:endParaRPr lang="en-US" sz="4400" i="1" dirty="0"/>
          </a:p>
        </p:txBody>
      </p:sp>
      <p:sp>
        <p:nvSpPr>
          <p:cNvPr id="31" name="Subtitle 5"/>
          <p:cNvSpPr>
            <a:spLocks noGrp="1"/>
          </p:cNvSpPr>
          <p:nvPr>
            <p:ph type="subTitle" idx="1"/>
          </p:nvPr>
        </p:nvSpPr>
        <p:spPr>
          <a:xfrm>
            <a:off x="1600200" y="319088"/>
            <a:ext cx="15087600" cy="5492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Издательство «ВИТА-ПРЕСС»</a:t>
            </a:r>
            <a:endParaRPr lang="en-US" sz="2800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62"/>
          </p:nvPr>
        </p:nvSpPr>
        <p:spPr>
          <a:xfrm>
            <a:off x="359032" y="6744430"/>
            <a:ext cx="3316288" cy="347662"/>
          </a:xfrm>
        </p:spPr>
        <p:txBody>
          <a:bodyPr/>
          <a:lstStyle/>
          <a:p>
            <a:pPr eaLnBrk="1" hangingPunct="1"/>
            <a:r>
              <a:rPr lang="ru-RU" dirty="0" smtClean="0"/>
              <a:t>О.А. Мещерская</a:t>
            </a:r>
            <a:endParaRPr lang="en-US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63"/>
          </p:nvPr>
        </p:nvSpPr>
        <p:spPr>
          <a:xfrm>
            <a:off x="359032" y="7090505"/>
            <a:ext cx="3316288" cy="3286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/>
              <a:t>Стартап</a:t>
            </a:r>
            <a:endParaRPr lang="en-US" dirty="0"/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65"/>
          </p:nvPr>
        </p:nvSpPr>
        <p:spPr>
          <a:xfrm>
            <a:off x="362207" y="7377499"/>
            <a:ext cx="3311525" cy="784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Как создать?</a:t>
            </a:r>
            <a:endParaRPr lang="en-US" dirty="0"/>
          </a:p>
        </p:txBody>
      </p:sp>
      <p:pic>
        <p:nvPicPr>
          <p:cNvPr id="19" name="Picture 8" descr="https://static.tildacdn.com/tild3336-6531-4662-b866-356230336166/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6" y="3150783"/>
            <a:ext cx="3993447" cy="319242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>
              <a:rot lat="21579790" lon="19515803" rev="14561"/>
            </a:camera>
            <a:lightRig rig="threePt" dir="t"/>
          </a:scene3d>
          <a:sp3d prstMaterial="matte">
            <a:bevelT w="0"/>
            <a:bevelB w="0" h="2349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95960" y="3070616"/>
            <a:ext cx="865710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Для смелых и решительных, амбициозных и желающих создать что-то новое, интересное и полезное для мира</a:t>
            </a:r>
            <a:r>
              <a:rPr lang="ru-RU" sz="2000" dirty="0" smtClean="0">
                <a:solidFill>
                  <a:schemeClr val="bg1"/>
                </a:solidFill>
              </a:rPr>
              <a:t>.	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Современный формат информационных материалов: кратко и ёмко.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Всего несколько минут, и Вы будете знать, что такое </a:t>
            </a:r>
            <a:r>
              <a:rPr lang="ru-RU" sz="2000" dirty="0" err="1">
                <a:solidFill>
                  <a:schemeClr val="bg1"/>
                </a:solidFill>
              </a:rPr>
              <a:t>стартап</a:t>
            </a:r>
            <a:r>
              <a:rPr lang="ru-RU" sz="2000" dirty="0">
                <a:solidFill>
                  <a:schemeClr val="bg1"/>
                </a:solidFill>
              </a:rPr>
              <a:t>. Хотите ли Вы его создать? Или лучше начинать свой бизнес? Как и где получить финансирование для воплощения своих идей? Какие международные и российские источники финансирования Вам могут помочь? И что для этого нужно</a:t>
            </a:r>
            <a:r>
              <a:rPr lang="ru-RU" sz="2000" dirty="0" smtClean="0">
                <a:solidFill>
                  <a:schemeClr val="bg1"/>
                </a:solidFill>
              </a:rPr>
              <a:t>?	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Фактически – это пошаговый алгоритм действий для тех, кто хочет начать своё дело.</a:t>
            </a:r>
          </a:p>
        </p:txBody>
      </p:sp>
    </p:spTree>
    <p:extLst>
      <p:ext uri="{BB962C8B-B14F-4D97-AF65-F5344CB8AC3E}">
        <p14:creationId xmlns:p14="http://schemas.microsoft.com/office/powerpoint/2010/main" val="39671926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>
          <a:xfrm>
            <a:off x="13888993" y="3068129"/>
            <a:ext cx="3991232" cy="51928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 Placeholder 96"/>
          <p:cNvSpPr>
            <a:spLocks noGrp="1"/>
          </p:cNvSpPr>
          <p:nvPr>
            <p:ph type="body" sz="quarter" idx="18"/>
          </p:nvPr>
        </p:nvSpPr>
        <p:spPr>
          <a:xfrm>
            <a:off x="2025650" y="9783763"/>
            <a:ext cx="4794250" cy="384175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ru-RU" sz="1600" spc="170" dirty="0"/>
              <a:t>Издательство</a:t>
            </a:r>
            <a:r>
              <a:rPr lang="ru-RU" sz="1600" dirty="0"/>
              <a:t> «ВИТА-ПРЕСС»</a:t>
            </a:r>
            <a:endParaRPr lang="en-US" sz="1600" dirty="0"/>
          </a:p>
        </p:txBody>
      </p:sp>
      <p:sp>
        <p:nvSpPr>
          <p:cNvPr id="29" name="Text Placeholder 95"/>
          <p:cNvSpPr>
            <a:spLocks noGrp="1"/>
          </p:cNvSpPr>
          <p:nvPr>
            <p:ph type="body" sz="quarter" idx="15"/>
          </p:nvPr>
        </p:nvSpPr>
        <p:spPr>
          <a:xfrm>
            <a:off x="13214350" y="9783763"/>
            <a:ext cx="3454400" cy="3841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dirty="0"/>
              <a:t>www.vita-press.ru</a:t>
            </a:r>
            <a:endParaRPr lang="en-US" dirty="0"/>
          </a:p>
        </p:txBody>
      </p:sp>
      <p:pic>
        <p:nvPicPr>
          <p:cNvPr id="49172" name="Рисунок 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6388" y="9864725"/>
            <a:ext cx="29686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3" name="Рисунок 7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5150" y="9683750"/>
            <a:ext cx="1828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4"/>
          <p:cNvSpPr>
            <a:spLocks noGrp="1"/>
          </p:cNvSpPr>
          <p:nvPr>
            <p:ph type="ctrTitle"/>
          </p:nvPr>
        </p:nvSpPr>
        <p:spPr>
          <a:xfrm>
            <a:off x="203200" y="868363"/>
            <a:ext cx="17881600" cy="13192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Учебно-методический комплекс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i="1" dirty="0" smtClean="0"/>
              <a:t>«Предпринимательство для начинающих»</a:t>
            </a:r>
            <a:endParaRPr lang="en-US" sz="4400" i="1" dirty="0"/>
          </a:p>
        </p:txBody>
      </p:sp>
      <p:sp>
        <p:nvSpPr>
          <p:cNvPr id="31" name="Subtitle 5"/>
          <p:cNvSpPr>
            <a:spLocks noGrp="1"/>
          </p:cNvSpPr>
          <p:nvPr>
            <p:ph type="subTitle" idx="1"/>
          </p:nvPr>
        </p:nvSpPr>
        <p:spPr>
          <a:xfrm>
            <a:off x="1600200" y="319088"/>
            <a:ext cx="15087600" cy="5492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Издательство «ВИТА-ПРЕСС»</a:t>
            </a:r>
            <a:endParaRPr lang="en-US" sz="28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443541" y="2782525"/>
            <a:ext cx="724595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Великолепное пособие</a:t>
            </a:r>
            <a:r>
              <a:rPr lang="ru-RU" sz="2000" dirty="0">
                <a:solidFill>
                  <a:schemeClr val="bg1"/>
                </a:solidFill>
              </a:rPr>
              <a:t>, написанное практикующим учителем, содержит методические рекомендации по проведению десяти уроков по предпринимательству. Каждый урок – это ответ на один из десяти ключевых вопросов </a:t>
            </a:r>
            <a:r>
              <a:rPr lang="ru-RU" sz="2000" dirty="0" smtClean="0">
                <a:solidFill>
                  <a:schemeClr val="bg1"/>
                </a:solidFill>
              </a:rPr>
              <a:t>предпринимательства: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ru-RU" sz="2000" dirty="0">
                <a:solidFill>
                  <a:schemeClr val="bg1"/>
                </a:solidFill>
              </a:rPr>
              <a:t>Как найти свою идею</a:t>
            </a:r>
            <a:r>
              <a:rPr lang="ru-RU" sz="2000" dirty="0" smtClean="0">
                <a:solidFill>
                  <a:schemeClr val="bg1"/>
                </a:solidFill>
              </a:rPr>
              <a:t>?»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ru-RU" sz="2000" dirty="0">
                <a:solidFill>
                  <a:schemeClr val="bg1"/>
                </a:solidFill>
              </a:rPr>
              <a:t>Как составить бизнес-план</a:t>
            </a:r>
            <a:r>
              <a:rPr lang="ru-RU" sz="2000" dirty="0" smtClean="0">
                <a:solidFill>
                  <a:schemeClr val="bg1"/>
                </a:solidFill>
              </a:rPr>
              <a:t>?»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ru-RU" sz="2000" dirty="0">
                <a:solidFill>
                  <a:schemeClr val="bg1"/>
                </a:solidFill>
              </a:rPr>
              <a:t>Как относиться к ошибкам?».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Книга </a:t>
            </a:r>
            <a:r>
              <a:rPr lang="ru-RU" sz="2000" dirty="0">
                <a:solidFill>
                  <a:schemeClr val="bg1"/>
                </a:solidFill>
              </a:rPr>
              <a:t>поможет учителю, классному руководителю или родителю рассказать о предпринимательстве интересно и </a:t>
            </a:r>
            <a:r>
              <a:rPr lang="ru-RU" sz="2000" dirty="0" smtClean="0">
                <a:solidFill>
                  <a:schemeClr val="bg1"/>
                </a:solidFill>
              </a:rPr>
              <a:t>продуктивно. </a:t>
            </a:r>
            <a:endParaRPr lang="ru-RU" sz="20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284410" y="3486454"/>
            <a:ext cx="32003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/>
              <a:t>В данном пособии практикующий учитель делится с вами уникальным опытом и предлагает полноценный авторский курс, уже апробированный в школе. План урока, полезные советы, детали, которые помогут зацепить внимание школьников – всё это вы встретите на страницах пособия. Используйте его на своих занятиях и делитесь опытом с нами!</a:t>
            </a:r>
          </a:p>
          <a:p>
            <a:endParaRPr lang="ru-RU" sz="1800" i="1" dirty="0"/>
          </a:p>
        </p:txBody>
      </p:sp>
      <p:sp>
        <p:nvSpPr>
          <p:cNvPr id="22" name="Text Placeholder 17"/>
          <p:cNvSpPr txBox="1">
            <a:spLocks/>
          </p:cNvSpPr>
          <p:nvPr/>
        </p:nvSpPr>
        <p:spPr bwMode="auto">
          <a:xfrm>
            <a:off x="512849" y="7662170"/>
            <a:ext cx="3637612" cy="36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1371600">
              <a:lnSpc>
                <a:spcPct val="90000"/>
              </a:lnSpc>
              <a:spcBef>
                <a:spcPts val="1500"/>
              </a:spcBef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Roboto"/>
              </a:rPr>
              <a:t>Т.В. </a:t>
            </a:r>
            <a:r>
              <a:rPr lang="ru-RU" sz="1800" b="1" dirty="0" err="1" smtClean="0">
                <a:solidFill>
                  <a:schemeClr val="bg1"/>
                </a:solidFill>
                <a:latin typeface="Roboto"/>
              </a:rPr>
              <a:t>Загривная</a:t>
            </a:r>
            <a:endParaRPr lang="en-US" sz="1800" b="1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23" name="Text Placeholder 18"/>
          <p:cNvSpPr txBox="1">
            <a:spLocks/>
          </p:cNvSpPr>
          <p:nvPr/>
        </p:nvSpPr>
        <p:spPr bwMode="auto">
          <a:xfrm>
            <a:off x="512849" y="8010769"/>
            <a:ext cx="3637612" cy="34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1371600">
              <a:lnSpc>
                <a:spcPct val="90000"/>
              </a:lnSpc>
              <a:spcBef>
                <a:spcPts val="1500"/>
              </a:spcBef>
              <a:buFont typeface="Arial" charset="0"/>
              <a:buNone/>
            </a:pPr>
            <a:r>
              <a:rPr lang="ru-RU" sz="1400" dirty="0" smtClean="0">
                <a:solidFill>
                  <a:srgbClr val="949494"/>
                </a:solidFill>
                <a:latin typeface="Roboto"/>
              </a:rPr>
              <a:t>Из опыта работы учителя</a:t>
            </a:r>
            <a:endParaRPr lang="en-US" sz="1400" dirty="0">
              <a:solidFill>
                <a:srgbClr val="949494"/>
              </a:solidFill>
              <a:latin typeface="Roboto"/>
            </a:endParaRPr>
          </a:p>
        </p:txBody>
      </p:sp>
      <p:sp>
        <p:nvSpPr>
          <p:cNvPr id="24" name="Text Placeholder 20"/>
          <p:cNvSpPr txBox="1">
            <a:spLocks/>
          </p:cNvSpPr>
          <p:nvPr/>
        </p:nvSpPr>
        <p:spPr>
          <a:xfrm>
            <a:off x="516024" y="8288231"/>
            <a:ext cx="3634130" cy="82278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ctr" defTabSz="13716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10 уроков предпринимательства</a:t>
            </a:r>
            <a:endParaRPr lang="en-US" dirty="0"/>
          </a:p>
        </p:txBody>
      </p:sp>
      <p:pic>
        <p:nvPicPr>
          <p:cNvPr id="25" name="Picture 6" descr="Z:\Маслаков\Predprin\10_urokov\об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" y="2782525"/>
            <a:ext cx="3113903" cy="43942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>
              <a:rot lat="21579790" lon="19515803" rev="14561"/>
            </a:camera>
            <a:lightRig rig="threePt" dir="t"/>
          </a:scene3d>
          <a:sp3d prstMaterial="matte">
            <a:bevelT w="0"/>
            <a:bevelB w="0" h="2349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1926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3" grpId="0" build="p"/>
      <p:bldP spid="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Маслаков\Predprin\Upak PED BuZiNES 17X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31859" y="1539489"/>
            <a:ext cx="5564149" cy="778810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>
              <a:rot lat="21579790" lon="19515803" rev="14561"/>
            </a:camera>
            <a:lightRig rig="threePt" dir="t"/>
          </a:scene3d>
          <a:sp3d prstMaterial="matte">
            <a:bevelT w="0"/>
            <a:bevelB w="0" h="2349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2702" y="328311"/>
            <a:ext cx="600927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71600" eaLnBrk="0" hangingPunct="0">
              <a:lnSpc>
                <a:spcPct val="90000"/>
              </a:lnSpc>
              <a:spcBef>
                <a:spcPts val="1500"/>
              </a:spcBef>
              <a:defRPr/>
            </a:pPr>
            <a:r>
              <a:rPr lang="ru-RU" sz="2400" spc="45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Издательство «ВИТА-ПРЕСС»</a:t>
            </a:r>
            <a:endParaRPr lang="en-US" sz="2400" spc="450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2876" y="934706"/>
            <a:ext cx="1496403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 eaLnBrk="0" hangingPunct="0">
              <a:lnSpc>
                <a:spcPct val="90000"/>
              </a:lnSpc>
            </a:pPr>
            <a:r>
              <a:rPr lang="ru-RU" sz="3600" spc="4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Учебно-методический комплекс</a:t>
            </a:r>
            <a:br>
              <a:rPr lang="ru-RU" sz="3600" spc="4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3600" spc="4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«Предпринимательство для начинающих»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165718" y="2665899"/>
            <a:ext cx="7603298" cy="59708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Комплект для </a:t>
            </a:r>
            <a:r>
              <a:rPr lang="ru-RU" sz="2800" b="1" dirty="0" smtClean="0">
                <a:solidFill>
                  <a:schemeClr val="bg1"/>
                </a:solidFill>
              </a:rPr>
              <a:t>педагога </a:t>
            </a:r>
            <a:r>
              <a:rPr lang="ru-RU" sz="2800" b="1" dirty="0">
                <a:solidFill>
                  <a:schemeClr val="bg1"/>
                </a:solidFill>
              </a:rPr>
              <a:t>из </a:t>
            </a:r>
            <a:r>
              <a:rPr lang="ru-RU" sz="2800" b="1" dirty="0" smtClean="0">
                <a:solidFill>
                  <a:schemeClr val="bg1"/>
                </a:solidFill>
              </a:rPr>
              <a:t>5-ти </a:t>
            </a:r>
            <a:r>
              <a:rPr lang="ru-RU" sz="2800" b="1" dirty="0">
                <a:solidFill>
                  <a:schemeClr val="bg1"/>
                </a:solidFill>
              </a:rPr>
              <a:t>книг: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</a:rPr>
              <a:t>И. В. </a:t>
            </a:r>
            <a:r>
              <a:rPr lang="ru-RU" sz="2000" dirty="0" err="1">
                <a:solidFill>
                  <a:schemeClr val="bg1"/>
                </a:solidFill>
              </a:rPr>
              <a:t>Липсиц</a:t>
            </a:r>
            <a:r>
              <a:rPr lang="ru-RU" sz="2000" dirty="0">
                <a:solidFill>
                  <a:schemeClr val="bg1"/>
                </a:solidFill>
              </a:rPr>
              <a:t>, Е. В. Савицкая. </a:t>
            </a:r>
          </a:p>
          <a:p>
            <a:pPr marL="358775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Твой </a:t>
            </a:r>
            <a:r>
              <a:rPr lang="ru-RU" sz="2000" dirty="0">
                <a:solidFill>
                  <a:schemeClr val="bg1"/>
                </a:solidFill>
              </a:rPr>
              <a:t>путь в мир бизнеса: 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358775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пособие </a:t>
            </a:r>
            <a:r>
              <a:rPr lang="ru-RU" sz="2000" dirty="0">
                <a:solidFill>
                  <a:schemeClr val="bg1"/>
                </a:solidFill>
              </a:rPr>
              <a:t>для учащихся    10-11 </a:t>
            </a:r>
            <a:r>
              <a:rPr lang="ru-RU" sz="2000" dirty="0" smtClean="0">
                <a:solidFill>
                  <a:schemeClr val="bg1"/>
                </a:solidFill>
              </a:rPr>
              <a:t>классов</a:t>
            </a: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Е</a:t>
            </a:r>
            <a:r>
              <a:rPr lang="ru-RU" sz="2000" dirty="0">
                <a:solidFill>
                  <a:schemeClr val="bg1"/>
                </a:solidFill>
              </a:rPr>
              <a:t>. В. Савицкая. Программа. </a:t>
            </a:r>
            <a:endParaRPr lang="ru-RU" sz="2000" dirty="0" smtClean="0">
              <a:solidFill>
                <a:schemeClr val="bg1"/>
              </a:solidFill>
            </a:endParaRPr>
          </a:p>
          <a:p>
            <a:pPr indent="358775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Облако </a:t>
            </a:r>
            <a:r>
              <a:rPr lang="ru-RU" sz="2000" dirty="0">
                <a:solidFill>
                  <a:schemeClr val="bg1"/>
                </a:solidFill>
              </a:rPr>
              <a:t>знаний о бизнесе, или Что еще стоит почитать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</a:rPr>
              <a:t>М. </a:t>
            </a:r>
            <a:r>
              <a:rPr lang="ru-RU" sz="2000" dirty="0" err="1">
                <a:solidFill>
                  <a:schemeClr val="bg1"/>
                </a:solidFill>
              </a:rPr>
              <a:t>Бахарева</a:t>
            </a:r>
            <a:r>
              <a:rPr lang="ru-RU" sz="2000" dirty="0">
                <a:solidFill>
                  <a:schemeClr val="bg1"/>
                </a:solidFill>
              </a:rPr>
              <a:t>, Д. Маслаков. </a:t>
            </a:r>
            <a:endParaRPr lang="ru-RU" sz="2000" dirty="0" smtClean="0">
              <a:solidFill>
                <a:schemeClr val="bg1"/>
              </a:solidFill>
            </a:endParaRPr>
          </a:p>
          <a:p>
            <a:pPr indent="358775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Вызовы </a:t>
            </a:r>
            <a:r>
              <a:rPr lang="ru-RU" sz="2000" dirty="0">
                <a:solidFill>
                  <a:schemeClr val="bg1"/>
                </a:solidFill>
              </a:rPr>
              <a:t>предпринимателям. Кейсы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</a:rPr>
              <a:t>О. А. Мещерская. </a:t>
            </a:r>
            <a:r>
              <a:rPr lang="ru-RU" sz="2000" dirty="0" err="1">
                <a:solidFill>
                  <a:schemeClr val="bg1"/>
                </a:solidFill>
              </a:rPr>
              <a:t>Стартап</a:t>
            </a:r>
            <a:r>
              <a:rPr lang="ru-RU" sz="2000" dirty="0">
                <a:solidFill>
                  <a:schemeClr val="bg1"/>
                </a:solidFill>
              </a:rPr>
              <a:t>. Как создать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</a:rPr>
              <a:t>Т. В. </a:t>
            </a:r>
            <a:r>
              <a:rPr lang="ru-RU" sz="2000" dirty="0" err="1">
                <a:solidFill>
                  <a:schemeClr val="bg1"/>
                </a:solidFill>
              </a:rPr>
              <a:t>Загривная</a:t>
            </a:r>
            <a:r>
              <a:rPr lang="ru-RU" sz="2000" dirty="0">
                <a:solidFill>
                  <a:schemeClr val="bg1"/>
                </a:solidFill>
              </a:rPr>
              <a:t>. 10 уроков предпринимательства. </a:t>
            </a:r>
            <a:endParaRPr lang="ru-RU" sz="2000" dirty="0" smtClean="0">
              <a:solidFill>
                <a:schemeClr val="bg1"/>
              </a:solidFill>
            </a:endParaRPr>
          </a:p>
          <a:p>
            <a:pPr indent="358775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Из </a:t>
            </a:r>
            <a:r>
              <a:rPr lang="ru-RU" sz="2000" dirty="0">
                <a:solidFill>
                  <a:schemeClr val="bg1"/>
                </a:solidFill>
              </a:rPr>
              <a:t>опыта работы учителя: методическое пособие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93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7778" y="851381"/>
            <a:ext cx="15087600" cy="822960"/>
          </a:xfrm>
        </p:spPr>
        <p:txBody>
          <a:bodyPr/>
          <a:lstStyle/>
          <a:p>
            <a:r>
              <a:rPr lang="ru-RU" sz="3600" dirty="0"/>
              <a:t>Учебно-методический комплекс</a:t>
            </a:r>
            <a:br>
              <a:rPr lang="ru-RU" sz="3600" dirty="0"/>
            </a:br>
            <a:r>
              <a:rPr lang="ru-RU" sz="3600" i="1" dirty="0"/>
              <a:t>«Предпринимательство для начинающих»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240957"/>
            <a:ext cx="15087600" cy="548640"/>
          </a:xfrm>
        </p:spPr>
        <p:txBody>
          <a:bodyPr/>
          <a:lstStyle/>
          <a:p>
            <a:r>
              <a:rPr lang="ru-RU" dirty="0"/>
              <a:t>Издательство «ВИТА-ПРЕСС</a:t>
            </a:r>
            <a:r>
              <a:rPr lang="ru-RU" dirty="0" smtClean="0"/>
              <a:t>»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Z:\Маслаков\Predprin\Учащийся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44062" y="1059235"/>
            <a:ext cx="5641776" cy="797593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>
              <a:rot lat="21579790" lon="19515803" rev="14561"/>
            </a:camera>
            <a:lightRig rig="threePt" dir="t"/>
          </a:scene3d>
          <a:sp3d prstMaterial="matte">
            <a:bevelT w="0"/>
            <a:bevelB w="0" h="2349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915691" y="3073141"/>
            <a:ext cx="633434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Комплект для учащегося из 3-х книг</a:t>
            </a:r>
            <a:r>
              <a:rPr lang="ru-RU" sz="2400" b="1" dirty="0" smtClean="0">
                <a:solidFill>
                  <a:schemeClr val="bg1"/>
                </a:solidFill>
              </a:rPr>
              <a:t>: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</a:rPr>
              <a:t>И. В. </a:t>
            </a:r>
            <a:r>
              <a:rPr lang="ru-RU" sz="2000" dirty="0" err="1">
                <a:solidFill>
                  <a:schemeClr val="bg1"/>
                </a:solidFill>
              </a:rPr>
              <a:t>Липсиц</a:t>
            </a:r>
            <a:r>
              <a:rPr lang="ru-RU" sz="2000" dirty="0">
                <a:solidFill>
                  <a:schemeClr val="bg1"/>
                </a:solidFill>
              </a:rPr>
              <a:t>, Е. В. Савицкая. 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     Твой </a:t>
            </a:r>
            <a:r>
              <a:rPr lang="ru-RU" sz="2000" dirty="0">
                <a:solidFill>
                  <a:schemeClr val="bg1"/>
                </a:solidFill>
              </a:rPr>
              <a:t>путь в мир бизнеса: 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358775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пособие </a:t>
            </a:r>
            <a:r>
              <a:rPr lang="ru-RU" sz="2000" dirty="0">
                <a:solidFill>
                  <a:schemeClr val="bg1"/>
                </a:solidFill>
              </a:rPr>
              <a:t>для учащихся </a:t>
            </a:r>
            <a:r>
              <a:rPr lang="ru-RU" sz="2000" dirty="0" smtClean="0">
                <a:solidFill>
                  <a:schemeClr val="bg1"/>
                </a:solidFill>
              </a:rPr>
              <a:t>   10-11 </a:t>
            </a:r>
            <a:r>
              <a:rPr lang="ru-RU" sz="2000" dirty="0">
                <a:solidFill>
                  <a:schemeClr val="bg1"/>
                </a:solidFill>
              </a:rPr>
              <a:t>классов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</a:rPr>
              <a:t>М. </a:t>
            </a:r>
            <a:r>
              <a:rPr lang="ru-RU" sz="2000" dirty="0" err="1">
                <a:solidFill>
                  <a:schemeClr val="bg1"/>
                </a:solidFill>
              </a:rPr>
              <a:t>Бахарева</a:t>
            </a:r>
            <a:r>
              <a:rPr lang="ru-RU" sz="2000" dirty="0">
                <a:solidFill>
                  <a:schemeClr val="bg1"/>
                </a:solidFill>
              </a:rPr>
              <a:t>, Д. Маслаков. Вызовы предпринимателям. </a:t>
            </a:r>
            <a:r>
              <a:rPr lang="ru-RU" sz="2000" dirty="0" smtClean="0">
                <a:solidFill>
                  <a:schemeClr val="bg1"/>
                </a:solidFill>
              </a:rPr>
              <a:t>Кейсы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</a:rPr>
              <a:t>О. А. Мещерская. </a:t>
            </a:r>
            <a:r>
              <a:rPr lang="ru-RU" sz="2000" dirty="0" err="1">
                <a:solidFill>
                  <a:schemeClr val="bg1"/>
                </a:solidFill>
              </a:rPr>
              <a:t>Стартап</a:t>
            </a:r>
            <a:r>
              <a:rPr lang="ru-RU" sz="2000" dirty="0">
                <a:solidFill>
                  <a:schemeClr val="bg1"/>
                </a:solidFill>
              </a:rPr>
              <a:t>. Как создать?</a:t>
            </a:r>
          </a:p>
        </p:txBody>
      </p:sp>
    </p:spTree>
    <p:extLst>
      <p:ext uri="{BB962C8B-B14F-4D97-AF65-F5344CB8AC3E}">
        <p14:creationId xmlns:p14="http://schemas.microsoft.com/office/powerpoint/2010/main" val="2771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Green">
      <a:dk1>
        <a:sysClr val="windowText" lastClr="000000"/>
      </a:dk1>
      <a:lt1>
        <a:sysClr val="window" lastClr="FFFFFF"/>
      </a:lt1>
      <a:dk2>
        <a:srgbClr val="282828"/>
      </a:dk2>
      <a:lt2>
        <a:srgbClr val="E7E6E6"/>
      </a:lt2>
      <a:accent1>
        <a:srgbClr val="00B464"/>
      </a:accent1>
      <a:accent2>
        <a:srgbClr val="92D050"/>
      </a:accent2>
      <a:accent3>
        <a:srgbClr val="00B464"/>
      </a:accent3>
      <a:accent4>
        <a:srgbClr val="92D050"/>
      </a:accent4>
      <a:accent5>
        <a:srgbClr val="00B464"/>
      </a:accent5>
      <a:accent6>
        <a:srgbClr val="92D050"/>
      </a:accent6>
      <a:hlink>
        <a:srgbClr val="0563C1"/>
      </a:hlink>
      <a:folHlink>
        <a:srgbClr val="954F72"/>
      </a:folHlink>
    </a:clrScheme>
    <a:fontScheme name="Prime">
      <a:majorFont>
        <a:latin typeface="Montserrat Light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282828"/>
    </a:dk2>
    <a:lt2>
      <a:srgbClr val="E7E6E6"/>
    </a:lt2>
    <a:accent1>
      <a:srgbClr val="00B464"/>
    </a:accent1>
    <a:accent2>
      <a:srgbClr val="92D050"/>
    </a:accent2>
    <a:accent3>
      <a:srgbClr val="00B464"/>
    </a:accent3>
    <a:accent4>
      <a:srgbClr val="92D050"/>
    </a:accent4>
    <a:accent5>
      <a:srgbClr val="00B464"/>
    </a:accent5>
    <a:accent6>
      <a:srgbClr val="92D05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10120</TotalTime>
  <Words>700</Words>
  <Application>Microsoft Office PowerPoint</Application>
  <PresentationFormat>Произвольный</PresentationFormat>
  <Paragraphs>130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FontAwesome</vt:lpstr>
      <vt:lpstr>Montserrat</vt:lpstr>
      <vt:lpstr>Montserrat Black</vt:lpstr>
      <vt:lpstr>Montserrat Light</vt:lpstr>
      <vt:lpstr>Open Sans</vt:lpstr>
      <vt:lpstr>Roboto</vt:lpstr>
      <vt:lpstr>Wingdings</vt:lpstr>
      <vt:lpstr>1_Office Theme</vt:lpstr>
      <vt:lpstr>Презентация PowerPoint</vt:lpstr>
      <vt:lpstr>  ВПЕРВЫЕ В РОССИИ! Учебно-методический комплекс «Предпринимательство для начинающих»  </vt:lpstr>
      <vt:lpstr>Учебно-методический комплекс «Предпринимательство для начинающих»</vt:lpstr>
      <vt:lpstr>Учебно-методический комплекс «Предпринимательство для начинающих»</vt:lpstr>
      <vt:lpstr>Учебно-методический комплекс «Предпринимательство для начинающих»</vt:lpstr>
      <vt:lpstr>Учебно-методический комплекс «Предпринимательство для начинающих»</vt:lpstr>
      <vt:lpstr>Учебно-методический комплекс «Предпринимательство для начинающих»</vt:lpstr>
      <vt:lpstr>Презентация PowerPoint</vt:lpstr>
      <vt:lpstr>Учебно-методический комплекс «Предпринимательство для начинающих»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sesar</dc:creator>
  <cp:lastModifiedBy>Administrator</cp:lastModifiedBy>
  <cp:revision>674</cp:revision>
  <dcterms:created xsi:type="dcterms:W3CDTF">2015-02-17T17:28:18Z</dcterms:created>
  <dcterms:modified xsi:type="dcterms:W3CDTF">2021-03-15T10:14:13Z</dcterms:modified>
</cp:coreProperties>
</file>