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7" r:id="rId3"/>
    <p:sldId id="258" r:id="rId4"/>
    <p:sldId id="259" r:id="rId5"/>
    <p:sldId id="274" r:id="rId6"/>
    <p:sldId id="269" r:id="rId7"/>
    <p:sldId id="273" r:id="rId8"/>
    <p:sldId id="263" r:id="rId9"/>
    <p:sldId id="267" r:id="rId10"/>
    <p:sldId id="265" r:id="rId11"/>
    <p:sldId id="266" r:id="rId12"/>
    <p:sldId id="275" r:id="rId13"/>
    <p:sldId id="276" r:id="rId14"/>
    <p:sldId id="261" r:id="rId15"/>
    <p:sldId id="271" r:id="rId16"/>
    <p:sldId id="256" r:id="rId17"/>
    <p:sldId id="279" r:id="rId18"/>
    <p:sldId id="280" r:id="rId19"/>
    <p:sldId id="281" r:id="rId20"/>
    <p:sldId id="282" r:id="rId21"/>
    <p:sldId id="268" r:id="rId22"/>
    <p:sldId id="272" r:id="rId23"/>
    <p:sldId id="277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8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318CA-F6B3-44BB-B803-43200DCC1056}" type="doc">
      <dgm:prSet loTypeId="urn:microsoft.com/office/officeart/2008/layout/PictureStrips" loCatId="picture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A6CA790E-ACF1-4077-89EC-7B09EDBD3BE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1" dirty="0">
              <a:solidFill>
                <a:srgbClr val="002060"/>
              </a:solidFill>
            </a:rPr>
            <a:t>Развитие естественно-научного образования</a:t>
          </a:r>
        </a:p>
        <a:p>
          <a:r>
            <a:rPr lang="ru-RU" sz="1600" b="1" i="1" dirty="0">
              <a:solidFill>
                <a:srgbClr val="00B050"/>
              </a:solidFill>
            </a:rPr>
            <a:t>НОВЫЙ ПРОЕКТ</a:t>
          </a:r>
          <a:endParaRPr lang="ru-RU" sz="1600" b="1" i="1" dirty="0">
            <a:solidFill>
              <a:srgbClr val="C00000"/>
            </a:solidFill>
          </a:endParaRPr>
        </a:p>
      </dgm:t>
    </dgm:pt>
    <dgm:pt modelId="{65AF2698-A3AA-4184-8D5D-5D1C2B03C079}" type="parTrans" cxnId="{FF39F171-7CD8-41EF-85B6-D6ACF7A29B51}">
      <dgm:prSet/>
      <dgm:spPr/>
      <dgm:t>
        <a:bodyPr/>
        <a:lstStyle/>
        <a:p>
          <a:endParaRPr lang="ru-RU" sz="1600"/>
        </a:p>
      </dgm:t>
    </dgm:pt>
    <dgm:pt modelId="{717CF9AE-08B7-42F8-876A-4A969F56296F}" type="sibTrans" cxnId="{FF39F171-7CD8-41EF-85B6-D6ACF7A29B51}">
      <dgm:prSet/>
      <dgm:spPr/>
      <dgm:t>
        <a:bodyPr/>
        <a:lstStyle/>
        <a:p>
          <a:endParaRPr lang="ru-RU" sz="1600"/>
        </a:p>
      </dgm:t>
    </dgm:pt>
    <dgm:pt modelId="{635C650A-E1D0-4952-A731-77844D7F2D1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в МСО г. Сургута в условиях цифровой трансформации образования</a:t>
          </a:r>
        </a:p>
        <a:p>
          <a:r>
            <a:rPr lang="ru-RU" sz="1600" b="1" i="1" dirty="0">
              <a:solidFill>
                <a:srgbClr val="00B050"/>
              </a:solidFill>
            </a:rPr>
            <a:t>НОВЫЙ ПРОЕКТ</a:t>
          </a:r>
        </a:p>
      </dgm:t>
    </dgm:pt>
    <dgm:pt modelId="{295C9B91-C3DB-4938-8FBB-3E75A83B8411}" type="parTrans" cxnId="{12BB67E7-7D23-4BD7-BF65-680BF89DECE4}">
      <dgm:prSet/>
      <dgm:spPr/>
      <dgm:t>
        <a:bodyPr/>
        <a:lstStyle/>
        <a:p>
          <a:endParaRPr lang="ru-RU" sz="1600"/>
        </a:p>
      </dgm:t>
    </dgm:pt>
    <dgm:pt modelId="{80FE2890-2692-49AC-B321-8DFF0A3FE87F}" type="sibTrans" cxnId="{12BB67E7-7D23-4BD7-BF65-680BF89DECE4}">
      <dgm:prSet/>
      <dgm:spPr/>
      <dgm:t>
        <a:bodyPr/>
        <a:lstStyle/>
        <a:p>
          <a:endParaRPr lang="ru-RU" sz="1600"/>
        </a:p>
      </dgm:t>
    </dgm:pt>
    <dgm:pt modelId="{F97A0A9D-4037-4BED-B633-52844D62CE81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0" dirty="0">
              <a:solidFill>
                <a:schemeClr val="tx1"/>
              </a:solidFill>
            </a:rPr>
            <a:t>Я – архитектор будущего</a:t>
          </a:r>
          <a:endParaRPr lang="en-US" sz="1600" b="1" i="0" dirty="0">
            <a:solidFill>
              <a:schemeClr val="tx1"/>
            </a:solidFill>
          </a:endParaRPr>
        </a:p>
        <a:p>
          <a:r>
            <a:rPr lang="ru-RU" sz="1600" b="1" i="1" dirty="0">
              <a:solidFill>
                <a:srgbClr val="C00000"/>
              </a:solidFill>
            </a:rPr>
            <a:t>Развивающийся проект</a:t>
          </a:r>
          <a:endParaRPr lang="ru-RU" sz="1600" b="0" i="0" dirty="0">
            <a:solidFill>
              <a:srgbClr val="C00000"/>
            </a:solidFill>
          </a:endParaRPr>
        </a:p>
      </dgm:t>
    </dgm:pt>
    <dgm:pt modelId="{1ABE3335-76EF-4DD7-8CA5-F4D775073659}" type="sibTrans" cxnId="{D1B1F3C8-B215-48F5-B003-0EECF7DCC92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D614CF8A-03D3-4FE7-AB47-A24D91AA86B9}" type="parTrans" cxnId="{D1B1F3C8-B215-48F5-B003-0EECF7DCC92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F23A14D0-CFB5-4313-96EE-EC75A6B94A3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0" dirty="0">
              <a:solidFill>
                <a:schemeClr val="tx1"/>
              </a:solidFill>
            </a:rPr>
            <a:t>Школа наставников</a:t>
          </a:r>
        </a:p>
        <a:p>
          <a:r>
            <a:rPr lang="ru-RU" sz="1600" b="1" i="1" dirty="0">
              <a:solidFill>
                <a:srgbClr val="C00000"/>
              </a:solidFill>
            </a:rPr>
            <a:t>Развивающийся проект</a:t>
          </a:r>
          <a:endParaRPr lang="ru-RU" sz="1600" b="0" i="0" dirty="0">
            <a:solidFill>
              <a:schemeClr val="tx1"/>
            </a:solidFill>
          </a:endParaRPr>
        </a:p>
      </dgm:t>
    </dgm:pt>
    <dgm:pt modelId="{DC8DBCC9-D459-4B93-8DC8-96D70E67FA8F}" type="sibTrans" cxnId="{4FC2D71C-73BD-441F-90B2-8BCE4B8BD25E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DE36D808-F4D8-46AF-B229-AB5A58CBB178}" type="parTrans" cxnId="{4FC2D71C-73BD-441F-90B2-8BCE4B8BD25E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AC940A7F-FC7B-4943-80CB-73327A38207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0" i="0" dirty="0">
              <a:solidFill>
                <a:schemeClr val="tx1"/>
              </a:solidFill>
            </a:rPr>
            <a:t>Иноязычное образование,</a:t>
          </a:r>
          <a:br>
            <a:rPr lang="ru-RU" sz="1600" b="0" i="0" dirty="0">
              <a:solidFill>
                <a:schemeClr val="tx1"/>
              </a:solidFill>
            </a:rPr>
          </a:br>
          <a:r>
            <a:rPr lang="ru-RU" sz="1600" b="0" i="0" dirty="0">
              <a:solidFill>
                <a:schemeClr val="tx1"/>
              </a:solidFill>
            </a:rPr>
            <a:t>Финансовая грамотность,</a:t>
          </a:r>
          <a:br>
            <a:rPr lang="ru-RU" sz="1600" b="0" i="0" dirty="0">
              <a:solidFill>
                <a:schemeClr val="tx1"/>
              </a:solidFill>
            </a:rPr>
          </a:br>
          <a:r>
            <a:rPr lang="ru-RU" sz="1600" b="0" i="0" dirty="0">
              <a:solidFill>
                <a:schemeClr val="tx1"/>
              </a:solidFill>
            </a:rPr>
            <a:t>Цифровое образование  </a:t>
          </a:r>
        </a:p>
        <a:p>
          <a:r>
            <a:rPr lang="ru-RU" sz="1600" b="1" i="1" dirty="0">
              <a:solidFill>
                <a:srgbClr val="7030A0"/>
              </a:solidFill>
            </a:rPr>
            <a:t>Завершены в 2021 г.</a:t>
          </a:r>
          <a:r>
            <a:rPr lang="ru-RU" sz="1600" b="0" i="0" dirty="0">
              <a:solidFill>
                <a:srgbClr val="7030A0"/>
              </a:solidFill>
            </a:rPr>
            <a:t> </a:t>
          </a:r>
          <a:endParaRPr lang="ru-RU" sz="1600" b="0" i="0" dirty="0">
            <a:solidFill>
              <a:srgbClr val="C00000"/>
            </a:solidFill>
          </a:endParaRPr>
        </a:p>
      </dgm:t>
    </dgm:pt>
    <dgm:pt modelId="{9DAAC416-B5B4-4020-883D-6E9ABEF3933E}" type="parTrans" cxnId="{92513B7E-FFA0-4115-B684-EACC34BF2C30}">
      <dgm:prSet/>
      <dgm:spPr/>
      <dgm:t>
        <a:bodyPr/>
        <a:lstStyle/>
        <a:p>
          <a:endParaRPr lang="ru-RU"/>
        </a:p>
      </dgm:t>
    </dgm:pt>
    <dgm:pt modelId="{A4AB6337-9043-4FC0-A4ED-ACDDE4A2875A}" type="sibTrans" cxnId="{92513B7E-FFA0-4115-B684-EACC34BF2C30}">
      <dgm:prSet/>
      <dgm:spPr/>
      <dgm:t>
        <a:bodyPr/>
        <a:lstStyle/>
        <a:p>
          <a:endParaRPr lang="ru-RU"/>
        </a:p>
      </dgm:t>
    </dgm:pt>
    <dgm:pt modelId="{460E7694-F701-4917-A16C-D993E15BFCC6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0" i="0" dirty="0"/>
            <a:t>Читательская компетентность,</a:t>
          </a:r>
          <a:br>
            <a:rPr lang="ru-RU" sz="1600" b="0" i="0" dirty="0"/>
          </a:br>
          <a:r>
            <a:rPr lang="ru-RU" sz="1600" b="0" i="0" dirty="0">
              <a:solidFill>
                <a:schemeClr val="tx1"/>
              </a:solidFill>
            </a:rPr>
            <a:t>Шахматное образование</a:t>
          </a:r>
        </a:p>
        <a:p>
          <a:r>
            <a:rPr lang="ru-RU" sz="1600" b="1" i="1" dirty="0">
              <a:solidFill>
                <a:schemeClr val="tx1"/>
              </a:solidFill>
            </a:rPr>
            <a:t>Завершены в 2020 г.</a:t>
          </a:r>
          <a:r>
            <a:rPr lang="ru-RU" sz="1600" b="0" i="0" dirty="0">
              <a:solidFill>
                <a:schemeClr val="tx1"/>
              </a:solidFill>
            </a:rPr>
            <a:t> </a:t>
          </a:r>
          <a:endParaRPr lang="ru-RU" sz="1600" b="0" i="0" dirty="0">
            <a:solidFill>
              <a:srgbClr val="C00000"/>
            </a:solidFill>
          </a:endParaRPr>
        </a:p>
      </dgm:t>
    </dgm:pt>
    <dgm:pt modelId="{0A822294-BA11-4ACF-ADA9-29D4F502F56B}" type="parTrans" cxnId="{5DB9FE9C-F950-46EA-B81B-7B5DE44C8CC0}">
      <dgm:prSet/>
      <dgm:spPr/>
      <dgm:t>
        <a:bodyPr/>
        <a:lstStyle/>
        <a:p>
          <a:endParaRPr lang="ru-RU"/>
        </a:p>
      </dgm:t>
    </dgm:pt>
    <dgm:pt modelId="{2B39E5AD-4F13-4EA5-AD08-4984F89BF02E}" type="sibTrans" cxnId="{5DB9FE9C-F950-46EA-B81B-7B5DE44C8CC0}">
      <dgm:prSet/>
      <dgm:spPr/>
      <dgm:t>
        <a:bodyPr/>
        <a:lstStyle/>
        <a:p>
          <a:endParaRPr lang="ru-RU"/>
        </a:p>
      </dgm:t>
    </dgm:pt>
    <dgm:pt modelId="{25C97BB1-DFE7-4D0C-B3EE-F990D62D02F6}" type="pres">
      <dgm:prSet presAssocID="{FD4318CA-F6B3-44BB-B803-43200DCC1056}" presName="Name0" presStyleCnt="0">
        <dgm:presLayoutVars>
          <dgm:dir/>
          <dgm:resizeHandles val="exact"/>
        </dgm:presLayoutVars>
      </dgm:prSet>
      <dgm:spPr/>
    </dgm:pt>
    <dgm:pt modelId="{D707DC20-E609-413D-9975-08B70C9BEA3C}" type="pres">
      <dgm:prSet presAssocID="{460E7694-F701-4917-A16C-D993E15BFCC6}" presName="composite" presStyleCnt="0"/>
      <dgm:spPr/>
    </dgm:pt>
    <dgm:pt modelId="{57845DAA-BA62-430E-B158-BDC191E6DB3D}" type="pres">
      <dgm:prSet presAssocID="{460E7694-F701-4917-A16C-D993E15BFCC6}" presName="rect1" presStyleLbl="trAlignAcc1" presStyleIdx="0" presStyleCnt="6">
        <dgm:presLayoutVars>
          <dgm:bulletEnabled val="1"/>
        </dgm:presLayoutVars>
      </dgm:prSet>
      <dgm:spPr/>
    </dgm:pt>
    <dgm:pt modelId="{359AC35C-7716-4DE6-A996-02A12FCD1D8D}" type="pres">
      <dgm:prSet presAssocID="{460E7694-F701-4917-A16C-D993E15BFCC6}" presName="rect2" presStyleLbl="fgImgPlace1" presStyleIdx="0" presStyleCnt="6" custLinFactNeighborX="-5909" custLinFactNeighborY="112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269D296-EAAD-4BBF-AB84-DF42677681EA}" type="pres">
      <dgm:prSet presAssocID="{2B39E5AD-4F13-4EA5-AD08-4984F89BF02E}" presName="sibTrans" presStyleCnt="0"/>
      <dgm:spPr/>
    </dgm:pt>
    <dgm:pt modelId="{EF919478-97DD-4972-8396-CAA7671EC667}" type="pres">
      <dgm:prSet presAssocID="{AC940A7F-FC7B-4943-80CB-73327A382078}" presName="composite" presStyleCnt="0"/>
      <dgm:spPr/>
    </dgm:pt>
    <dgm:pt modelId="{F829EF32-EC7B-403D-B49F-189BF7E47F17}" type="pres">
      <dgm:prSet presAssocID="{AC940A7F-FC7B-4943-80CB-73327A382078}" presName="rect1" presStyleLbl="trAlignAcc1" presStyleIdx="1" presStyleCnt="6" custLinFactNeighborX="-1690" custLinFactNeighborY="938">
        <dgm:presLayoutVars>
          <dgm:bulletEnabled val="1"/>
        </dgm:presLayoutVars>
      </dgm:prSet>
      <dgm:spPr/>
    </dgm:pt>
    <dgm:pt modelId="{ED9AA583-B669-4D36-92BF-55022E9AD02A}" type="pres">
      <dgm:prSet presAssocID="{AC940A7F-FC7B-4943-80CB-73327A382078}" presName="rect2" presStyleLbl="fgImgPlace1" presStyleIdx="1" presStyleCnt="6" custScaleX="109591" custLinFactNeighborX="-8298" custLinFactNeighborY="52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BBA415-5BF6-41D6-9277-6B37546A4ABE}" type="pres">
      <dgm:prSet presAssocID="{A4AB6337-9043-4FC0-A4ED-ACDDE4A2875A}" presName="sibTrans" presStyleCnt="0"/>
      <dgm:spPr/>
    </dgm:pt>
    <dgm:pt modelId="{C1CB1A99-7C79-4F59-8802-070393BD48D9}" type="pres">
      <dgm:prSet presAssocID="{F97A0A9D-4037-4BED-B633-52844D62CE81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CA9E5C0-8C94-4B2D-8C3E-45A76EC2CE09}" type="pres">
      <dgm:prSet presAssocID="{F97A0A9D-4037-4BED-B633-52844D62CE81}" presName="rect1" presStyleLbl="trAlignAcc1" presStyleIdx="2" presStyleCnt="6" custLinFactNeighborX="140" custLinFactNeighborY="-7786">
        <dgm:presLayoutVars>
          <dgm:bulletEnabled val="1"/>
        </dgm:presLayoutVars>
      </dgm:prSet>
      <dgm:spPr/>
    </dgm:pt>
    <dgm:pt modelId="{07F50E66-D887-433E-9281-AE60897AD5B4}" type="pres">
      <dgm:prSet presAssocID="{F97A0A9D-4037-4BED-B633-52844D62CE81}" presName="rect2" presStyleLbl="fgImgPlace1" presStyleIdx="2" presStyleCnt="6" custScaleY="86665" custLinFactNeighborX="642" custLinFactNeighborY="-6489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</dgm:pt>
    <dgm:pt modelId="{A01C6568-E16D-4211-939F-F35EBD59F574}" type="pres">
      <dgm:prSet presAssocID="{1ABE3335-76EF-4DD7-8CA5-F4D775073659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9CF4D34-D434-4018-A6D9-C2CFFD022011}" type="pres">
      <dgm:prSet presAssocID="{F23A14D0-CFB5-4313-96EE-EC75A6B94A3F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5FDB036-FD1B-4C1D-9AFB-59CC865F2E04}" type="pres">
      <dgm:prSet presAssocID="{F23A14D0-CFB5-4313-96EE-EC75A6B94A3F}" presName="rect1" presStyleLbl="trAlignAcc1" presStyleIdx="3" presStyleCnt="6" custScaleY="98062" custLinFactNeighborX="-1139" custLinFactNeighborY="-6178">
        <dgm:presLayoutVars>
          <dgm:bulletEnabled val="1"/>
        </dgm:presLayoutVars>
      </dgm:prSet>
      <dgm:spPr/>
    </dgm:pt>
    <dgm:pt modelId="{043D14DC-73A8-4AD0-8E3E-0DEF45578353}" type="pres">
      <dgm:prSet presAssocID="{F23A14D0-CFB5-4313-96EE-EC75A6B94A3F}" presName="rect2" presStyleLbl="fgImgPlace1" presStyleIdx="3" presStyleCnt="6" custScaleY="87512" custLinFactNeighborX="-4955" custLinFactNeighborY="-2829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</dgm:pt>
    <dgm:pt modelId="{23CD43D9-17ED-4DFE-9279-B30C3DDC8284}" type="pres">
      <dgm:prSet presAssocID="{DC8DBCC9-D459-4B93-8DC8-96D70E67FA8F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E2A4246-1314-4F8D-BA0C-0BB3C4986EA4}" type="pres">
      <dgm:prSet presAssocID="{A6CA790E-ACF1-4077-89EC-7B09EDBD3BE5}" presName="composite" presStyleCnt="0"/>
      <dgm:spPr/>
    </dgm:pt>
    <dgm:pt modelId="{689FC7A2-DE4D-44E9-96DD-49D6FA5A60B2}" type="pres">
      <dgm:prSet presAssocID="{A6CA790E-ACF1-4077-89EC-7B09EDBD3BE5}" presName="rect1" presStyleLbl="trAlignAcc1" presStyleIdx="4" presStyleCnt="6" custLinFactNeighborX="957" custLinFactNeighborY="-8613">
        <dgm:presLayoutVars>
          <dgm:bulletEnabled val="1"/>
        </dgm:presLayoutVars>
      </dgm:prSet>
      <dgm:spPr/>
    </dgm:pt>
    <dgm:pt modelId="{8D8DE1A1-A44A-4C5C-8DA7-94E80A0DA07B}" type="pres">
      <dgm:prSet presAssocID="{A6CA790E-ACF1-4077-89EC-7B09EDBD3BE5}" presName="rect2" presStyleLbl="fgImgPlace1" presStyleIdx="4" presStyleCnt="6" custScaleX="103892" custLinFactNeighborX="212" custLinFactNeighborY="-638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1B669892-C85B-495C-9AF8-EFE03247AC52}" type="pres">
      <dgm:prSet presAssocID="{717CF9AE-08B7-42F8-876A-4A969F56296F}" presName="sibTrans" presStyleCnt="0"/>
      <dgm:spPr/>
    </dgm:pt>
    <dgm:pt modelId="{14988D7F-CCE3-4A0A-B05E-34D365621E57}" type="pres">
      <dgm:prSet presAssocID="{635C650A-E1D0-4952-A731-77844D7F2D15}" presName="composite" presStyleCnt="0"/>
      <dgm:spPr/>
    </dgm:pt>
    <dgm:pt modelId="{99753EA8-29D8-4534-A7BE-1B7DC25D3204}" type="pres">
      <dgm:prSet presAssocID="{635C650A-E1D0-4952-A731-77844D7F2D15}" presName="rect1" presStyleLbl="trAlignAcc1" presStyleIdx="5" presStyleCnt="6" custLinFactNeighborX="-1659" custLinFactNeighborY="-4408">
        <dgm:presLayoutVars>
          <dgm:bulletEnabled val="1"/>
        </dgm:presLayoutVars>
      </dgm:prSet>
      <dgm:spPr/>
    </dgm:pt>
    <dgm:pt modelId="{DF0C402F-65E9-45DF-9D11-C86C3018DFA7}" type="pres">
      <dgm:prSet presAssocID="{635C650A-E1D0-4952-A731-77844D7F2D15}" presName="rect2" presStyleLbl="fgImgPlace1" presStyleIdx="5" presStyleCnt="6" custScaleX="106109" custLinFactNeighborX="-5779" custLinFactNeighborY="-4080"/>
      <dgm:spPr>
        <a:blipFill>
          <a:blip xmlns:r="http://schemas.openxmlformats.org/officeDocument/2006/relationships" r:embed="rId6"/>
          <a:srcRect/>
          <a:stretch>
            <a:fillRect l="-42000" r="-42000"/>
          </a:stretch>
        </a:blipFill>
      </dgm:spPr>
    </dgm:pt>
  </dgm:ptLst>
  <dgm:cxnLst>
    <dgm:cxn modelId="{4FC2D71C-73BD-441F-90B2-8BCE4B8BD25E}" srcId="{FD4318CA-F6B3-44BB-B803-43200DCC1056}" destId="{F23A14D0-CFB5-4313-96EE-EC75A6B94A3F}" srcOrd="3" destOrd="0" parTransId="{DE36D808-F4D8-46AF-B229-AB5A58CBB178}" sibTransId="{DC8DBCC9-D459-4B93-8DC8-96D70E67FA8F}"/>
    <dgm:cxn modelId="{BC94BA6B-9EEC-4E22-A573-3D3AA8EC088F}" type="presOf" srcId="{635C650A-E1D0-4952-A731-77844D7F2D15}" destId="{99753EA8-29D8-4534-A7BE-1B7DC25D3204}" srcOrd="0" destOrd="0" presId="urn:microsoft.com/office/officeart/2008/layout/PictureStrips"/>
    <dgm:cxn modelId="{FF39F171-7CD8-41EF-85B6-D6ACF7A29B51}" srcId="{FD4318CA-F6B3-44BB-B803-43200DCC1056}" destId="{A6CA790E-ACF1-4077-89EC-7B09EDBD3BE5}" srcOrd="4" destOrd="0" parTransId="{65AF2698-A3AA-4184-8D5D-5D1C2B03C079}" sibTransId="{717CF9AE-08B7-42F8-876A-4A969F56296F}"/>
    <dgm:cxn modelId="{4041B677-69B2-4EB8-8001-4687CAA20263}" type="presOf" srcId="{FD4318CA-F6B3-44BB-B803-43200DCC1056}" destId="{25C97BB1-DFE7-4D0C-B3EE-F990D62D02F6}" srcOrd="0" destOrd="0" presId="urn:microsoft.com/office/officeart/2008/layout/PictureStrips"/>
    <dgm:cxn modelId="{8FAFA858-0A3B-406B-B6FC-99019F0B6A79}" type="presOf" srcId="{AC940A7F-FC7B-4943-80CB-73327A382078}" destId="{F829EF32-EC7B-403D-B49F-189BF7E47F17}" srcOrd="0" destOrd="0" presId="urn:microsoft.com/office/officeart/2008/layout/PictureStrips"/>
    <dgm:cxn modelId="{92513B7E-FFA0-4115-B684-EACC34BF2C30}" srcId="{FD4318CA-F6B3-44BB-B803-43200DCC1056}" destId="{AC940A7F-FC7B-4943-80CB-73327A382078}" srcOrd="1" destOrd="0" parTransId="{9DAAC416-B5B4-4020-883D-6E9ABEF3933E}" sibTransId="{A4AB6337-9043-4FC0-A4ED-ACDDE4A2875A}"/>
    <dgm:cxn modelId="{8B55B698-8EA6-475A-AC7F-FA35960B8646}" type="presOf" srcId="{460E7694-F701-4917-A16C-D993E15BFCC6}" destId="{57845DAA-BA62-430E-B158-BDC191E6DB3D}" srcOrd="0" destOrd="0" presId="urn:microsoft.com/office/officeart/2008/layout/PictureStrips"/>
    <dgm:cxn modelId="{5DB9FE9C-F950-46EA-B81B-7B5DE44C8CC0}" srcId="{FD4318CA-F6B3-44BB-B803-43200DCC1056}" destId="{460E7694-F701-4917-A16C-D993E15BFCC6}" srcOrd="0" destOrd="0" parTransId="{0A822294-BA11-4ACF-ADA9-29D4F502F56B}" sibTransId="{2B39E5AD-4F13-4EA5-AD08-4984F89BF02E}"/>
    <dgm:cxn modelId="{D1B1F3C8-B215-48F5-B003-0EECF7DCC92A}" srcId="{FD4318CA-F6B3-44BB-B803-43200DCC1056}" destId="{F97A0A9D-4037-4BED-B633-52844D62CE81}" srcOrd="2" destOrd="0" parTransId="{D614CF8A-03D3-4FE7-AB47-A24D91AA86B9}" sibTransId="{1ABE3335-76EF-4DD7-8CA5-F4D775073659}"/>
    <dgm:cxn modelId="{6523D7CD-EB02-467B-9FA5-D6E2047C52DE}" type="presOf" srcId="{A6CA790E-ACF1-4077-89EC-7B09EDBD3BE5}" destId="{689FC7A2-DE4D-44E9-96DD-49D6FA5A60B2}" srcOrd="0" destOrd="0" presId="urn:microsoft.com/office/officeart/2008/layout/PictureStrips"/>
    <dgm:cxn modelId="{12BB67E7-7D23-4BD7-BF65-680BF89DECE4}" srcId="{FD4318CA-F6B3-44BB-B803-43200DCC1056}" destId="{635C650A-E1D0-4952-A731-77844D7F2D15}" srcOrd="5" destOrd="0" parTransId="{295C9B91-C3DB-4938-8FBB-3E75A83B8411}" sibTransId="{80FE2890-2692-49AC-B321-8DFF0A3FE87F}"/>
    <dgm:cxn modelId="{C891C3F0-D917-43BC-8AB4-4775A2FCD5D0}" type="presOf" srcId="{F97A0A9D-4037-4BED-B633-52844D62CE81}" destId="{9CA9E5C0-8C94-4B2D-8C3E-45A76EC2CE09}" srcOrd="0" destOrd="0" presId="urn:microsoft.com/office/officeart/2008/layout/PictureStrips"/>
    <dgm:cxn modelId="{233E39F1-7CB6-4026-9FAA-567AB14D0E64}" type="presOf" srcId="{F23A14D0-CFB5-4313-96EE-EC75A6B94A3F}" destId="{B5FDB036-FD1B-4C1D-9AFB-59CC865F2E04}" srcOrd="0" destOrd="0" presId="urn:microsoft.com/office/officeart/2008/layout/PictureStrips"/>
    <dgm:cxn modelId="{B4388683-2FDA-4AD5-A848-AA31D5BCCB77}" type="presParOf" srcId="{25C97BB1-DFE7-4D0C-B3EE-F990D62D02F6}" destId="{D707DC20-E609-413D-9975-08B70C9BEA3C}" srcOrd="0" destOrd="0" presId="urn:microsoft.com/office/officeart/2008/layout/PictureStrips"/>
    <dgm:cxn modelId="{5248E5C6-75FC-4D1B-89F0-038F79F04743}" type="presParOf" srcId="{D707DC20-E609-413D-9975-08B70C9BEA3C}" destId="{57845DAA-BA62-430E-B158-BDC191E6DB3D}" srcOrd="0" destOrd="0" presId="urn:microsoft.com/office/officeart/2008/layout/PictureStrips"/>
    <dgm:cxn modelId="{570110DA-2E49-49B2-8AEB-9802650F028A}" type="presParOf" srcId="{D707DC20-E609-413D-9975-08B70C9BEA3C}" destId="{359AC35C-7716-4DE6-A996-02A12FCD1D8D}" srcOrd="1" destOrd="0" presId="urn:microsoft.com/office/officeart/2008/layout/PictureStrips"/>
    <dgm:cxn modelId="{2D9AD10E-90DA-4427-91CA-054AB421C7B6}" type="presParOf" srcId="{25C97BB1-DFE7-4D0C-B3EE-F990D62D02F6}" destId="{9269D296-EAAD-4BBF-AB84-DF42677681EA}" srcOrd="1" destOrd="0" presId="urn:microsoft.com/office/officeart/2008/layout/PictureStrips"/>
    <dgm:cxn modelId="{68E88C5D-A3BE-491A-AE2E-BA96AE0DAEC2}" type="presParOf" srcId="{25C97BB1-DFE7-4D0C-B3EE-F990D62D02F6}" destId="{EF919478-97DD-4972-8396-CAA7671EC667}" srcOrd="2" destOrd="0" presId="urn:microsoft.com/office/officeart/2008/layout/PictureStrips"/>
    <dgm:cxn modelId="{2E85633E-098D-47C9-A7B5-8A0017A9E569}" type="presParOf" srcId="{EF919478-97DD-4972-8396-CAA7671EC667}" destId="{F829EF32-EC7B-403D-B49F-189BF7E47F17}" srcOrd="0" destOrd="0" presId="urn:microsoft.com/office/officeart/2008/layout/PictureStrips"/>
    <dgm:cxn modelId="{B3916294-D34A-490E-BED0-1D3B274AF8B9}" type="presParOf" srcId="{EF919478-97DD-4972-8396-CAA7671EC667}" destId="{ED9AA583-B669-4D36-92BF-55022E9AD02A}" srcOrd="1" destOrd="0" presId="urn:microsoft.com/office/officeart/2008/layout/PictureStrips"/>
    <dgm:cxn modelId="{575E32A5-0D14-4C35-9D5C-7E303DB4BF80}" type="presParOf" srcId="{25C97BB1-DFE7-4D0C-B3EE-F990D62D02F6}" destId="{66BBA415-5BF6-41D6-9277-6B37546A4ABE}" srcOrd="3" destOrd="0" presId="urn:microsoft.com/office/officeart/2008/layout/PictureStrips"/>
    <dgm:cxn modelId="{9DF44A0D-B3D3-4AF9-BF2A-4161B851B435}" type="presParOf" srcId="{25C97BB1-DFE7-4D0C-B3EE-F990D62D02F6}" destId="{C1CB1A99-7C79-4F59-8802-070393BD48D9}" srcOrd="4" destOrd="0" presId="urn:microsoft.com/office/officeart/2008/layout/PictureStrips"/>
    <dgm:cxn modelId="{8BA4215D-ACDE-4DA5-A77A-B664983EAA0F}" type="presParOf" srcId="{C1CB1A99-7C79-4F59-8802-070393BD48D9}" destId="{9CA9E5C0-8C94-4B2D-8C3E-45A76EC2CE09}" srcOrd="0" destOrd="0" presId="urn:microsoft.com/office/officeart/2008/layout/PictureStrips"/>
    <dgm:cxn modelId="{9F2E210A-1439-4238-8BBF-8C3B4042420C}" type="presParOf" srcId="{C1CB1A99-7C79-4F59-8802-070393BD48D9}" destId="{07F50E66-D887-433E-9281-AE60897AD5B4}" srcOrd="1" destOrd="0" presId="urn:microsoft.com/office/officeart/2008/layout/PictureStrips"/>
    <dgm:cxn modelId="{19059488-B8EB-4336-AF47-D5D7109DAB2A}" type="presParOf" srcId="{25C97BB1-DFE7-4D0C-B3EE-F990D62D02F6}" destId="{A01C6568-E16D-4211-939F-F35EBD59F574}" srcOrd="5" destOrd="0" presId="urn:microsoft.com/office/officeart/2008/layout/PictureStrips"/>
    <dgm:cxn modelId="{0EB0789C-69CC-43EF-BD13-4C7A7E0E1446}" type="presParOf" srcId="{25C97BB1-DFE7-4D0C-B3EE-F990D62D02F6}" destId="{99CF4D34-D434-4018-A6D9-C2CFFD022011}" srcOrd="6" destOrd="0" presId="urn:microsoft.com/office/officeart/2008/layout/PictureStrips"/>
    <dgm:cxn modelId="{FEBE60B8-B569-45FB-ABA3-48CF3857D1DF}" type="presParOf" srcId="{99CF4D34-D434-4018-A6D9-C2CFFD022011}" destId="{B5FDB036-FD1B-4C1D-9AFB-59CC865F2E04}" srcOrd="0" destOrd="0" presId="urn:microsoft.com/office/officeart/2008/layout/PictureStrips"/>
    <dgm:cxn modelId="{D47B565D-67C0-4FD9-8DA6-8424903D7F64}" type="presParOf" srcId="{99CF4D34-D434-4018-A6D9-C2CFFD022011}" destId="{043D14DC-73A8-4AD0-8E3E-0DEF45578353}" srcOrd="1" destOrd="0" presId="urn:microsoft.com/office/officeart/2008/layout/PictureStrips"/>
    <dgm:cxn modelId="{DEC8C170-8DB5-4FA2-8995-42D4A7512C3F}" type="presParOf" srcId="{25C97BB1-DFE7-4D0C-B3EE-F990D62D02F6}" destId="{23CD43D9-17ED-4DFE-9279-B30C3DDC8284}" srcOrd="7" destOrd="0" presId="urn:microsoft.com/office/officeart/2008/layout/PictureStrips"/>
    <dgm:cxn modelId="{9EF2CA19-8E23-46E6-B2C0-18E29478C7A7}" type="presParOf" srcId="{25C97BB1-DFE7-4D0C-B3EE-F990D62D02F6}" destId="{AE2A4246-1314-4F8D-BA0C-0BB3C4986EA4}" srcOrd="8" destOrd="0" presId="urn:microsoft.com/office/officeart/2008/layout/PictureStrips"/>
    <dgm:cxn modelId="{3FC91CCC-E4B3-417D-8342-23DA8167DD99}" type="presParOf" srcId="{AE2A4246-1314-4F8D-BA0C-0BB3C4986EA4}" destId="{689FC7A2-DE4D-44E9-96DD-49D6FA5A60B2}" srcOrd="0" destOrd="0" presId="urn:microsoft.com/office/officeart/2008/layout/PictureStrips"/>
    <dgm:cxn modelId="{47D5EFC6-5DFD-4C0C-8633-C1A8C260C511}" type="presParOf" srcId="{AE2A4246-1314-4F8D-BA0C-0BB3C4986EA4}" destId="{8D8DE1A1-A44A-4C5C-8DA7-94E80A0DA07B}" srcOrd="1" destOrd="0" presId="urn:microsoft.com/office/officeart/2008/layout/PictureStrips"/>
    <dgm:cxn modelId="{1D49B251-FC04-467E-AB29-221045F008F4}" type="presParOf" srcId="{25C97BB1-DFE7-4D0C-B3EE-F990D62D02F6}" destId="{1B669892-C85B-495C-9AF8-EFE03247AC52}" srcOrd="9" destOrd="0" presId="urn:microsoft.com/office/officeart/2008/layout/PictureStrips"/>
    <dgm:cxn modelId="{FD780EDC-557A-4261-B42B-304979F29719}" type="presParOf" srcId="{25C97BB1-DFE7-4D0C-B3EE-F990D62D02F6}" destId="{14988D7F-CCE3-4A0A-B05E-34D365621E57}" srcOrd="10" destOrd="0" presId="urn:microsoft.com/office/officeart/2008/layout/PictureStrips"/>
    <dgm:cxn modelId="{983EF08A-EB96-4F37-A587-AA287A0F26B3}" type="presParOf" srcId="{14988D7F-CCE3-4A0A-B05E-34D365621E57}" destId="{99753EA8-29D8-4534-A7BE-1B7DC25D3204}" srcOrd="0" destOrd="0" presId="urn:microsoft.com/office/officeart/2008/layout/PictureStrips"/>
    <dgm:cxn modelId="{7E8834C3-A37B-48F5-B8D6-16F3EA1E8160}" type="presParOf" srcId="{14988D7F-CCE3-4A0A-B05E-34D365621E57}" destId="{DF0C402F-65E9-45DF-9D11-C86C3018DFA7}" srcOrd="1" destOrd="0" presId="urn:microsoft.com/office/officeart/2008/layout/PictureStrips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DC81E-E5FD-4E8B-8512-42E1C81F7A0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506989-1453-4919-81B0-513513CFB5F6}">
      <dgm:prSet phldrT="[Текст]" custT="1"/>
      <dgm:spPr/>
      <dgm:t>
        <a:bodyPr/>
        <a:lstStyle/>
        <a:p>
          <a:r>
            <a: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мотивации обучающихся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726A9-2FFF-44AF-8969-90C65F495D16}" type="parTrans" cxnId="{8672B24F-D657-4D07-94F8-5FD15EBF7E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5B495-B080-4FE2-9482-30262BFC6A11}" type="sibTrans" cxnId="{8672B24F-D657-4D07-94F8-5FD15EBF7E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E8E72-3BA0-4DB9-80B3-BDBDA7E2EAB1}">
      <dgm:prSet phldrT="[Текст]" custT="1"/>
      <dgm:spPr/>
      <dgm:t>
        <a:bodyPr/>
        <a:lstStyle/>
        <a:p>
          <a:r>
            <a: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информационно-методического сопровождения педагогов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55802-2118-43E8-9E16-CD8294220241}" type="parTrans" cxnId="{14D1BD1B-40DF-43A8-99E1-E572CB463A3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07A95-E962-42E8-B052-CDF5F1C1B02C}" type="sibTrans" cxnId="{14D1BD1B-40DF-43A8-99E1-E572CB463A3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29A9C-F6A5-44CD-9A85-22C851FA7CDA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ProLab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педагогов</a:t>
          </a:r>
        </a:p>
      </dgm:t>
    </dgm:pt>
    <dgm:pt modelId="{129BDF35-6153-4237-A773-458F1F8A91D0}" type="parTrans" cxnId="{C1BC5ED9-B730-4904-B800-223656A80E2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42603-AB40-4C0B-AEC5-E9D80E039288}" type="sibTrans" cxnId="{C1BC5ED9-B730-4904-B800-223656A80E2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275739-027A-4DDF-9EE1-952FB6B1915F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кадровая школа по разработке дополнительных общеобразовательных программ</a:t>
          </a:r>
        </a:p>
      </dgm:t>
    </dgm:pt>
    <dgm:pt modelId="{E0ABFA02-1201-4952-AE0C-E973F63572C6}" type="parTrans" cxnId="{C613DD5C-0FAA-49F7-93F5-B50636D0F0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6DB0D-59F5-4601-9909-CD62F931EBB3}" type="sibTrans" cxnId="{C613DD5C-0FAA-49F7-93F5-B50636D0F0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21682-31FC-4657-9D08-80A6F083D263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Форсайт-сессии по предметам естественно-научного цикла</a:t>
          </a:r>
        </a:p>
      </dgm:t>
    </dgm:pt>
    <dgm:pt modelId="{E93C39AF-AD51-411E-94B2-EC85ED171A65}" type="parTrans" cxnId="{C3021E12-7286-4136-ABAD-F3134EFCD2E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83971-E4D5-499E-8CFC-4884CF72DF13}" type="sibTrans" cxnId="{C3021E12-7286-4136-ABAD-F3134EFCD2E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7F09F-931A-479B-97C5-DE303773D96E}">
      <dgm:prSet phldrT="[Текст]" custT="1"/>
      <dgm:spPr/>
      <dgm:t>
        <a:bodyPr/>
        <a:lstStyle/>
        <a:p>
          <a:r>
            <a:rPr lang="ru-RU" sz="1200" dirty="0"/>
            <a:t>Виртуальные и реальные лаборатории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F575F0-69E6-4681-89A4-971C8E3FFBA6}" type="parTrans" cxnId="{1978FCC2-86E1-46E2-8935-9C379C148DA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AD9AF-ADBF-43C0-93F4-1C79332D305F}" type="sibTrans" cxnId="{1978FCC2-86E1-46E2-8935-9C379C148DA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15C5A-643D-4DED-8DDE-096B58AF89C7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«Интерес» </a:t>
          </a:r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учащихся 5-7 классов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E9418-79DE-4503-A23E-11A2CB6C0726}" type="parTrans" cxnId="{5583206A-6EDB-476C-92FC-9470473E472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FC8FE-8787-4444-AA75-7C46AE471552}" type="sibTrans" cxnId="{5583206A-6EDB-476C-92FC-9470473E472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28255-84E8-471A-90F2-C976D0665756}">
      <dgm:prSet phldrT="[Текст]" custT="1"/>
      <dgm:spPr/>
      <dgm:t>
        <a:bodyPr/>
        <a:lstStyle/>
        <a:p>
          <a:r>
            <a: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содержания образования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7536C-1B96-45FF-BF00-5F8A43B14711}" type="parTrans" cxnId="{9705F39E-6623-4028-B472-19F8C4DB81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B8BBE-0D14-43DA-852D-E9D0A6C0B259}" type="sibTrans" cxnId="{9705F39E-6623-4028-B472-19F8C4DB81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22E77-F640-40D6-A24E-9016E5177EF5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УникУм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одаренными детьми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36E8D-6F2C-426C-A754-25D45735ABD3}" type="parTrans" cxnId="{6E5BCAF6-5413-4AEE-AA62-F8AFE2E9E7F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9CE25-B699-4819-BBAC-152B7B4B8769}" type="sibTrans" cxnId="{6E5BCAF6-5413-4AEE-AA62-F8AFE2E9E7F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A41A8-727B-4578-9211-64615F99E43E}">
      <dgm:prSet phldrT="[Текст]" custT="1"/>
      <dgm:spPr/>
      <dgm:t>
        <a:bodyPr/>
        <a:lstStyle/>
        <a:p>
          <a:r>
            <a:rPr lang="ru-RU" sz="1200" dirty="0"/>
            <a:t>Формирование материально-технической базы</a:t>
          </a:r>
        </a:p>
      </dgm:t>
    </dgm:pt>
    <dgm:pt modelId="{41A9E4EE-7E70-4267-B6A1-0552534E4221}" type="parTrans" cxnId="{11D8AC76-39F6-42C5-A9D7-A012C873BE9F}">
      <dgm:prSet/>
      <dgm:spPr/>
      <dgm:t>
        <a:bodyPr/>
        <a:lstStyle/>
        <a:p>
          <a:endParaRPr lang="ru-RU"/>
        </a:p>
      </dgm:t>
    </dgm:pt>
    <dgm:pt modelId="{E29A8171-0FB7-44A6-9AF8-23A4146D2B1D}" type="sibTrans" cxnId="{11D8AC76-39F6-42C5-A9D7-A012C873BE9F}">
      <dgm:prSet/>
      <dgm:spPr/>
      <dgm:t>
        <a:bodyPr/>
        <a:lstStyle/>
        <a:p>
          <a:endParaRPr lang="ru-RU"/>
        </a:p>
      </dgm:t>
    </dgm:pt>
    <dgm:pt modelId="{3E586218-8999-4DE2-BB97-9EAE29F5FBB8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успеха» </a:t>
          </a:r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учащихся к ГИА</a:t>
          </a:r>
        </a:p>
      </dgm:t>
    </dgm:pt>
    <dgm:pt modelId="{1144BB1F-57EC-4CCF-BA8C-F36684FD22C5}" type="parTrans" cxnId="{6D0FB682-2660-4F05-960B-5578A36A7FFF}">
      <dgm:prSet/>
      <dgm:spPr/>
      <dgm:t>
        <a:bodyPr/>
        <a:lstStyle/>
        <a:p>
          <a:endParaRPr lang="ru-RU"/>
        </a:p>
      </dgm:t>
    </dgm:pt>
    <dgm:pt modelId="{A2612291-E38D-4118-B111-23274D021C0A}" type="sibTrans" cxnId="{6D0FB682-2660-4F05-960B-5578A36A7FFF}">
      <dgm:prSet/>
      <dgm:spPr/>
      <dgm:t>
        <a:bodyPr/>
        <a:lstStyle/>
        <a:p>
          <a:endParaRPr lang="ru-RU"/>
        </a:p>
      </dgm:t>
    </dgm:pt>
    <dgm:pt modelId="{AB53114F-8094-412D-891E-1E1437741CA4}" type="pres">
      <dgm:prSet presAssocID="{273DC81E-E5FD-4E8B-8512-42E1C81F7A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4A0061-A383-473E-9376-D9C95B641DD3}" type="pres">
      <dgm:prSet presAssocID="{5C506989-1453-4919-81B0-513513CFB5F6}" presName="root" presStyleCnt="0"/>
      <dgm:spPr/>
    </dgm:pt>
    <dgm:pt modelId="{86292EB8-48B9-4C9B-A335-EE806410B447}" type="pres">
      <dgm:prSet presAssocID="{5C506989-1453-4919-81B0-513513CFB5F6}" presName="rootComposite" presStyleCnt="0"/>
      <dgm:spPr/>
    </dgm:pt>
    <dgm:pt modelId="{435C9AA0-F3A1-4F09-9625-357D117C6DAE}" type="pres">
      <dgm:prSet presAssocID="{5C506989-1453-4919-81B0-513513CFB5F6}" presName="rootText" presStyleLbl="node1" presStyleIdx="0" presStyleCnt="3" custScaleY="136803"/>
      <dgm:spPr/>
    </dgm:pt>
    <dgm:pt modelId="{5AEE2332-EA8F-40AC-B300-F01F1A39EFAB}" type="pres">
      <dgm:prSet presAssocID="{5C506989-1453-4919-81B0-513513CFB5F6}" presName="rootConnector" presStyleLbl="node1" presStyleIdx="0" presStyleCnt="3"/>
      <dgm:spPr/>
    </dgm:pt>
    <dgm:pt modelId="{20ABBF87-E380-4202-83F4-6DE044EFC680}" type="pres">
      <dgm:prSet presAssocID="{5C506989-1453-4919-81B0-513513CFB5F6}" presName="childShape" presStyleCnt="0"/>
      <dgm:spPr/>
    </dgm:pt>
    <dgm:pt modelId="{CE5AB171-2B2E-4540-9AE1-3CD4EEC8B4E3}" type="pres">
      <dgm:prSet presAssocID="{485E9418-79DE-4503-A23E-11A2CB6C0726}" presName="Name13" presStyleLbl="parChTrans1D2" presStyleIdx="0" presStyleCnt="8"/>
      <dgm:spPr/>
    </dgm:pt>
    <dgm:pt modelId="{4B475B4F-CF03-4810-8CE5-902E7699913C}" type="pres">
      <dgm:prSet presAssocID="{10415C5A-643D-4DED-8DDE-096B58AF89C7}" presName="childText" presStyleLbl="bgAcc1" presStyleIdx="0" presStyleCnt="8" custScaleX="121290" custScaleY="161887">
        <dgm:presLayoutVars>
          <dgm:bulletEnabled val="1"/>
        </dgm:presLayoutVars>
      </dgm:prSet>
      <dgm:spPr/>
    </dgm:pt>
    <dgm:pt modelId="{3A256174-D615-4703-9BAA-C8860F08EE69}" type="pres">
      <dgm:prSet presAssocID="{19A36E8D-6F2C-426C-A754-25D45735ABD3}" presName="Name13" presStyleLbl="parChTrans1D2" presStyleIdx="1" presStyleCnt="8"/>
      <dgm:spPr/>
    </dgm:pt>
    <dgm:pt modelId="{881175E9-639B-4938-97CB-D6587C493A1F}" type="pres">
      <dgm:prSet presAssocID="{8D922E77-F640-40D6-A24E-9016E5177EF5}" presName="childText" presStyleLbl="bgAcc1" presStyleIdx="1" presStyleCnt="8" custScaleX="133440" custScaleY="182660">
        <dgm:presLayoutVars>
          <dgm:bulletEnabled val="1"/>
        </dgm:presLayoutVars>
      </dgm:prSet>
      <dgm:spPr/>
    </dgm:pt>
    <dgm:pt modelId="{6DF23C0C-452C-457A-A7C5-2DCC974D3E05}" type="pres">
      <dgm:prSet presAssocID="{0F128255-84E8-471A-90F2-C976D0665756}" presName="root" presStyleCnt="0"/>
      <dgm:spPr/>
    </dgm:pt>
    <dgm:pt modelId="{AAF8B066-6ADB-47C8-8E96-4D9B69111D69}" type="pres">
      <dgm:prSet presAssocID="{0F128255-84E8-471A-90F2-C976D0665756}" presName="rootComposite" presStyleCnt="0"/>
      <dgm:spPr/>
    </dgm:pt>
    <dgm:pt modelId="{5BDCB9C8-1134-41AE-A688-8FE5934E764E}" type="pres">
      <dgm:prSet presAssocID="{0F128255-84E8-471A-90F2-C976D0665756}" presName="rootText" presStyleLbl="node1" presStyleIdx="1" presStyleCnt="3" custScaleX="120733" custScaleY="123621"/>
      <dgm:spPr/>
    </dgm:pt>
    <dgm:pt modelId="{A9895219-0719-4E92-8D49-F27539068FF3}" type="pres">
      <dgm:prSet presAssocID="{0F128255-84E8-471A-90F2-C976D0665756}" presName="rootConnector" presStyleLbl="node1" presStyleIdx="1" presStyleCnt="3"/>
      <dgm:spPr/>
    </dgm:pt>
    <dgm:pt modelId="{D9DAED21-C206-446F-B440-5AE95ED91345}" type="pres">
      <dgm:prSet presAssocID="{0F128255-84E8-471A-90F2-C976D0665756}" presName="childShape" presStyleCnt="0"/>
      <dgm:spPr/>
    </dgm:pt>
    <dgm:pt modelId="{57687298-787B-477A-BF0F-8BCF8D6CD830}" type="pres">
      <dgm:prSet presAssocID="{1144BB1F-57EC-4CCF-BA8C-F36684FD22C5}" presName="Name13" presStyleLbl="parChTrans1D2" presStyleIdx="2" presStyleCnt="8"/>
      <dgm:spPr/>
    </dgm:pt>
    <dgm:pt modelId="{B6571902-CE04-4460-9B65-3F2EBAA9D2FC}" type="pres">
      <dgm:prSet presAssocID="{3E586218-8999-4DE2-BB97-9EAE29F5FBB8}" presName="childText" presStyleLbl="bgAcc1" presStyleIdx="2" presStyleCnt="8" custScaleX="125755" custScaleY="169481" custLinFactNeighborY="-999">
        <dgm:presLayoutVars>
          <dgm:bulletEnabled val="1"/>
        </dgm:presLayoutVars>
      </dgm:prSet>
      <dgm:spPr/>
    </dgm:pt>
    <dgm:pt modelId="{84F48330-F44F-4E7F-AC30-5BC437047F00}" type="pres">
      <dgm:prSet presAssocID="{41A9E4EE-7E70-4267-B6A1-0552534E4221}" presName="Name13" presStyleLbl="parChTrans1D2" presStyleIdx="3" presStyleCnt="8"/>
      <dgm:spPr/>
    </dgm:pt>
    <dgm:pt modelId="{3BA89EFD-3AF3-42DB-A233-02BC80DE2CD5}" type="pres">
      <dgm:prSet presAssocID="{A84A41A8-727B-4578-9211-64615F99E43E}" presName="childText" presStyleLbl="bgAcc1" presStyleIdx="3" presStyleCnt="8" custScaleX="125755" custScaleY="198810">
        <dgm:presLayoutVars>
          <dgm:bulletEnabled val="1"/>
        </dgm:presLayoutVars>
      </dgm:prSet>
      <dgm:spPr/>
    </dgm:pt>
    <dgm:pt modelId="{2967C021-E908-465B-9ACA-3E4253418FFB}" type="pres">
      <dgm:prSet presAssocID="{E5F575F0-69E6-4681-89A4-971C8E3FFBA6}" presName="Name13" presStyleLbl="parChTrans1D2" presStyleIdx="4" presStyleCnt="8"/>
      <dgm:spPr/>
    </dgm:pt>
    <dgm:pt modelId="{DE196C97-83BA-4C91-AB94-C2AF2FF8CE6C}" type="pres">
      <dgm:prSet presAssocID="{64B7F09F-931A-479B-97C5-DE303773D96E}" presName="childText" presStyleLbl="bgAcc1" presStyleIdx="4" presStyleCnt="8" custScaleX="128513" custScaleY="177854">
        <dgm:presLayoutVars>
          <dgm:bulletEnabled val="1"/>
        </dgm:presLayoutVars>
      </dgm:prSet>
      <dgm:spPr/>
    </dgm:pt>
    <dgm:pt modelId="{10C1859B-5FA5-4CE1-8A84-7E2CCC1E0C05}" type="pres">
      <dgm:prSet presAssocID="{CC1E8E72-3BA0-4DB9-80B3-BDBDA7E2EAB1}" presName="root" presStyleCnt="0"/>
      <dgm:spPr/>
    </dgm:pt>
    <dgm:pt modelId="{008E91DF-A802-4E2B-AF15-A653E25B23FD}" type="pres">
      <dgm:prSet presAssocID="{CC1E8E72-3BA0-4DB9-80B3-BDBDA7E2EAB1}" presName="rootComposite" presStyleCnt="0"/>
      <dgm:spPr/>
    </dgm:pt>
    <dgm:pt modelId="{AFDBEC80-A3C1-4CA5-A152-5BD23727125D}" type="pres">
      <dgm:prSet presAssocID="{CC1E8E72-3BA0-4DB9-80B3-BDBDA7E2EAB1}" presName="rootText" presStyleLbl="node1" presStyleIdx="2" presStyleCnt="3" custScaleX="135318" custScaleY="142155"/>
      <dgm:spPr/>
    </dgm:pt>
    <dgm:pt modelId="{6E80F078-5AD3-4D53-98CC-032AB9526A42}" type="pres">
      <dgm:prSet presAssocID="{CC1E8E72-3BA0-4DB9-80B3-BDBDA7E2EAB1}" presName="rootConnector" presStyleLbl="node1" presStyleIdx="2" presStyleCnt="3"/>
      <dgm:spPr/>
    </dgm:pt>
    <dgm:pt modelId="{A81A5EB9-89D4-4843-BB8A-0C5A0E862F3C}" type="pres">
      <dgm:prSet presAssocID="{CC1E8E72-3BA0-4DB9-80B3-BDBDA7E2EAB1}" presName="childShape" presStyleCnt="0"/>
      <dgm:spPr/>
    </dgm:pt>
    <dgm:pt modelId="{D0FF277F-2EDE-44D0-A7DD-65031420623C}" type="pres">
      <dgm:prSet presAssocID="{129BDF35-6153-4237-A773-458F1F8A91D0}" presName="Name13" presStyleLbl="parChTrans1D2" presStyleIdx="5" presStyleCnt="8"/>
      <dgm:spPr/>
    </dgm:pt>
    <dgm:pt modelId="{0D07E144-AA67-4E29-841C-8E47230AF042}" type="pres">
      <dgm:prSet presAssocID="{A5129A9C-F6A5-44CD-9A85-22C851FA7CDA}" presName="childText" presStyleLbl="bgAcc1" presStyleIdx="5" presStyleCnt="8" custScaleX="139726" custScaleY="156832">
        <dgm:presLayoutVars>
          <dgm:bulletEnabled val="1"/>
        </dgm:presLayoutVars>
      </dgm:prSet>
      <dgm:spPr/>
    </dgm:pt>
    <dgm:pt modelId="{60F4345C-12CB-42FF-8CE5-5FBCDF3ADD96}" type="pres">
      <dgm:prSet presAssocID="{E0ABFA02-1201-4952-AE0C-E973F63572C6}" presName="Name13" presStyleLbl="parChTrans1D2" presStyleIdx="6" presStyleCnt="8"/>
      <dgm:spPr/>
    </dgm:pt>
    <dgm:pt modelId="{C8F3E395-96B6-4961-8688-A1AB2004790B}" type="pres">
      <dgm:prSet presAssocID="{96275739-027A-4DDF-9EE1-952FB6B1915F}" presName="childText" presStyleLbl="bgAcc1" presStyleIdx="6" presStyleCnt="8" custScaleX="148237" custScaleY="168614">
        <dgm:presLayoutVars>
          <dgm:bulletEnabled val="1"/>
        </dgm:presLayoutVars>
      </dgm:prSet>
      <dgm:spPr/>
    </dgm:pt>
    <dgm:pt modelId="{64829EAB-A57B-44FB-A738-EE40CC383F99}" type="pres">
      <dgm:prSet presAssocID="{E93C39AF-AD51-411E-94B2-EC85ED171A65}" presName="Name13" presStyleLbl="parChTrans1D2" presStyleIdx="7" presStyleCnt="8"/>
      <dgm:spPr/>
    </dgm:pt>
    <dgm:pt modelId="{622CBF67-A04B-43BE-8741-E44B2126F057}" type="pres">
      <dgm:prSet presAssocID="{A9621682-31FC-4657-9D08-80A6F083D263}" presName="childText" presStyleLbl="bgAcc1" presStyleIdx="7" presStyleCnt="8" custScaleX="142425" custScaleY="146610">
        <dgm:presLayoutVars>
          <dgm:bulletEnabled val="1"/>
        </dgm:presLayoutVars>
      </dgm:prSet>
      <dgm:spPr/>
    </dgm:pt>
  </dgm:ptLst>
  <dgm:cxnLst>
    <dgm:cxn modelId="{353C9B10-2815-4FDC-9BAA-2E4B9B18293F}" type="presOf" srcId="{CC1E8E72-3BA0-4DB9-80B3-BDBDA7E2EAB1}" destId="{AFDBEC80-A3C1-4CA5-A152-5BD23727125D}" srcOrd="0" destOrd="0" presId="urn:microsoft.com/office/officeart/2005/8/layout/hierarchy3"/>
    <dgm:cxn modelId="{C3021E12-7286-4136-ABAD-F3134EFCD2E9}" srcId="{CC1E8E72-3BA0-4DB9-80B3-BDBDA7E2EAB1}" destId="{A9621682-31FC-4657-9D08-80A6F083D263}" srcOrd="2" destOrd="0" parTransId="{E93C39AF-AD51-411E-94B2-EC85ED171A65}" sibTransId="{40383971-E4D5-499E-8CFC-4884CF72DF13}"/>
    <dgm:cxn modelId="{14D1BD1B-40DF-43A8-99E1-E572CB463A32}" srcId="{273DC81E-E5FD-4E8B-8512-42E1C81F7A09}" destId="{CC1E8E72-3BA0-4DB9-80B3-BDBDA7E2EAB1}" srcOrd="2" destOrd="0" parTransId="{58555802-2118-43E8-9E16-CD8294220241}" sibTransId="{F6E07A95-E962-42E8-B052-CDF5F1C1B02C}"/>
    <dgm:cxn modelId="{892E0D1E-CFA3-4BF8-A103-8C6C40EE4296}" type="presOf" srcId="{E93C39AF-AD51-411E-94B2-EC85ED171A65}" destId="{64829EAB-A57B-44FB-A738-EE40CC383F99}" srcOrd="0" destOrd="0" presId="urn:microsoft.com/office/officeart/2005/8/layout/hierarchy3"/>
    <dgm:cxn modelId="{F9701C34-9F7C-48DA-9401-9446ECACE6FA}" type="presOf" srcId="{E5F575F0-69E6-4681-89A4-971C8E3FFBA6}" destId="{2967C021-E908-465B-9ACA-3E4253418FFB}" srcOrd="0" destOrd="0" presId="urn:microsoft.com/office/officeart/2005/8/layout/hierarchy3"/>
    <dgm:cxn modelId="{BC09A934-7DFD-471E-A7BC-C89669FE86E0}" type="presOf" srcId="{A84A41A8-727B-4578-9211-64615F99E43E}" destId="{3BA89EFD-3AF3-42DB-A233-02BC80DE2CD5}" srcOrd="0" destOrd="0" presId="urn:microsoft.com/office/officeart/2005/8/layout/hierarchy3"/>
    <dgm:cxn modelId="{C613DD5C-0FAA-49F7-93F5-B50636D0F0C1}" srcId="{CC1E8E72-3BA0-4DB9-80B3-BDBDA7E2EAB1}" destId="{96275739-027A-4DDF-9EE1-952FB6B1915F}" srcOrd="1" destOrd="0" parTransId="{E0ABFA02-1201-4952-AE0C-E973F63572C6}" sibTransId="{6086DB0D-59F5-4601-9909-CD62F931EBB3}"/>
    <dgm:cxn modelId="{EA17CC69-D0E7-4426-8BBF-F989EDCDE1A4}" type="presOf" srcId="{485E9418-79DE-4503-A23E-11A2CB6C0726}" destId="{CE5AB171-2B2E-4540-9AE1-3CD4EEC8B4E3}" srcOrd="0" destOrd="0" presId="urn:microsoft.com/office/officeart/2005/8/layout/hierarchy3"/>
    <dgm:cxn modelId="{5583206A-6EDB-476C-92FC-9470473E4722}" srcId="{5C506989-1453-4919-81B0-513513CFB5F6}" destId="{10415C5A-643D-4DED-8DDE-096B58AF89C7}" srcOrd="0" destOrd="0" parTransId="{485E9418-79DE-4503-A23E-11A2CB6C0726}" sibTransId="{A59FC8FE-8787-4444-AA75-7C46AE471552}"/>
    <dgm:cxn modelId="{8672B24F-D657-4D07-94F8-5FD15EBF7E7F}" srcId="{273DC81E-E5FD-4E8B-8512-42E1C81F7A09}" destId="{5C506989-1453-4919-81B0-513513CFB5F6}" srcOrd="0" destOrd="0" parTransId="{A14726A9-2FFF-44AF-8969-90C65F495D16}" sibTransId="{B595B495-B080-4FE2-9482-30262BFC6A11}"/>
    <dgm:cxn modelId="{CD179F55-C5C1-4024-9D18-28022619700F}" type="presOf" srcId="{A5129A9C-F6A5-44CD-9A85-22C851FA7CDA}" destId="{0D07E144-AA67-4E29-841C-8E47230AF042}" srcOrd="0" destOrd="0" presId="urn:microsoft.com/office/officeart/2005/8/layout/hierarchy3"/>
    <dgm:cxn modelId="{11D8AC76-39F6-42C5-A9D7-A012C873BE9F}" srcId="{0F128255-84E8-471A-90F2-C976D0665756}" destId="{A84A41A8-727B-4578-9211-64615F99E43E}" srcOrd="1" destOrd="0" parTransId="{41A9E4EE-7E70-4267-B6A1-0552534E4221}" sibTransId="{E29A8171-0FB7-44A6-9AF8-23A4146D2B1D}"/>
    <dgm:cxn modelId="{D4A35277-4642-4AAC-BD39-6349EC203B4E}" type="presOf" srcId="{CC1E8E72-3BA0-4DB9-80B3-BDBDA7E2EAB1}" destId="{6E80F078-5AD3-4D53-98CC-032AB9526A42}" srcOrd="1" destOrd="0" presId="urn:microsoft.com/office/officeart/2005/8/layout/hierarchy3"/>
    <dgm:cxn modelId="{7E133358-4226-4321-BBD2-A84C62549709}" type="presOf" srcId="{A9621682-31FC-4657-9D08-80A6F083D263}" destId="{622CBF67-A04B-43BE-8741-E44B2126F057}" srcOrd="0" destOrd="0" presId="urn:microsoft.com/office/officeart/2005/8/layout/hierarchy3"/>
    <dgm:cxn modelId="{5A987659-5DB8-419A-A4AE-19188079C5A4}" type="presOf" srcId="{8D922E77-F640-40D6-A24E-9016E5177EF5}" destId="{881175E9-639B-4938-97CB-D6587C493A1F}" srcOrd="0" destOrd="0" presId="urn:microsoft.com/office/officeart/2005/8/layout/hierarchy3"/>
    <dgm:cxn modelId="{344CCC7D-C2F6-4650-8D0B-33E2CAF00FF3}" type="presOf" srcId="{273DC81E-E5FD-4E8B-8512-42E1C81F7A09}" destId="{AB53114F-8094-412D-891E-1E1437741CA4}" srcOrd="0" destOrd="0" presId="urn:microsoft.com/office/officeart/2005/8/layout/hierarchy3"/>
    <dgm:cxn modelId="{78EEAF81-FE26-4262-A524-BC14D1DBF9C2}" type="presOf" srcId="{3E586218-8999-4DE2-BB97-9EAE29F5FBB8}" destId="{B6571902-CE04-4460-9B65-3F2EBAA9D2FC}" srcOrd="0" destOrd="0" presId="urn:microsoft.com/office/officeart/2005/8/layout/hierarchy3"/>
    <dgm:cxn modelId="{6D0FB682-2660-4F05-960B-5578A36A7FFF}" srcId="{0F128255-84E8-471A-90F2-C976D0665756}" destId="{3E586218-8999-4DE2-BB97-9EAE29F5FBB8}" srcOrd="0" destOrd="0" parTransId="{1144BB1F-57EC-4CCF-BA8C-F36684FD22C5}" sibTransId="{A2612291-E38D-4118-B111-23274D021C0A}"/>
    <dgm:cxn modelId="{C23BA491-771D-4CC5-80B5-A046EB874778}" type="presOf" srcId="{19A36E8D-6F2C-426C-A754-25D45735ABD3}" destId="{3A256174-D615-4703-9BAA-C8860F08EE69}" srcOrd="0" destOrd="0" presId="urn:microsoft.com/office/officeart/2005/8/layout/hierarchy3"/>
    <dgm:cxn modelId="{3084F998-7281-4917-B1FC-D851CA00E9D1}" type="presOf" srcId="{1144BB1F-57EC-4CCF-BA8C-F36684FD22C5}" destId="{57687298-787B-477A-BF0F-8BCF8D6CD830}" srcOrd="0" destOrd="0" presId="urn:microsoft.com/office/officeart/2005/8/layout/hierarchy3"/>
    <dgm:cxn modelId="{9705F39E-6623-4028-B472-19F8C4DB815B}" srcId="{273DC81E-E5FD-4E8B-8512-42E1C81F7A09}" destId="{0F128255-84E8-471A-90F2-C976D0665756}" srcOrd="1" destOrd="0" parTransId="{7BD7536C-1B96-45FF-BF00-5F8A43B14711}" sibTransId="{36DB8BBE-0D14-43DA-852D-E9D0A6C0B259}"/>
    <dgm:cxn modelId="{38AF1DA8-1B3B-4EE5-8BBD-5B44FF1CD4EB}" type="presOf" srcId="{129BDF35-6153-4237-A773-458F1F8A91D0}" destId="{D0FF277F-2EDE-44D0-A7DD-65031420623C}" srcOrd="0" destOrd="0" presId="urn:microsoft.com/office/officeart/2005/8/layout/hierarchy3"/>
    <dgm:cxn modelId="{3BEC88AA-F4F1-494E-9314-5F01987982E8}" type="presOf" srcId="{64B7F09F-931A-479B-97C5-DE303773D96E}" destId="{DE196C97-83BA-4C91-AB94-C2AF2FF8CE6C}" srcOrd="0" destOrd="0" presId="urn:microsoft.com/office/officeart/2005/8/layout/hierarchy3"/>
    <dgm:cxn modelId="{A2AA1BBC-C4A6-4B6E-A795-C21FCB46F36D}" type="presOf" srcId="{96275739-027A-4DDF-9EE1-952FB6B1915F}" destId="{C8F3E395-96B6-4961-8688-A1AB2004790B}" srcOrd="0" destOrd="0" presId="urn:microsoft.com/office/officeart/2005/8/layout/hierarchy3"/>
    <dgm:cxn modelId="{1978FCC2-86E1-46E2-8935-9C379C148DAF}" srcId="{0F128255-84E8-471A-90F2-C976D0665756}" destId="{64B7F09F-931A-479B-97C5-DE303773D96E}" srcOrd="2" destOrd="0" parTransId="{E5F575F0-69E6-4681-89A4-971C8E3FFBA6}" sibTransId="{526AD9AF-ADBF-43C0-93F4-1C79332D305F}"/>
    <dgm:cxn modelId="{05F4B7D0-E0AF-45B0-9C8C-5893F0C895D0}" type="presOf" srcId="{5C506989-1453-4919-81B0-513513CFB5F6}" destId="{435C9AA0-F3A1-4F09-9625-357D117C6DAE}" srcOrd="0" destOrd="0" presId="urn:microsoft.com/office/officeart/2005/8/layout/hierarchy3"/>
    <dgm:cxn modelId="{C36FC0D5-D0ED-4A8A-B871-66BC430EC0B5}" type="presOf" srcId="{0F128255-84E8-471A-90F2-C976D0665756}" destId="{5BDCB9C8-1134-41AE-A688-8FE5934E764E}" srcOrd="0" destOrd="0" presId="urn:microsoft.com/office/officeart/2005/8/layout/hierarchy3"/>
    <dgm:cxn modelId="{C1BC5ED9-B730-4904-B800-223656A80E20}" srcId="{CC1E8E72-3BA0-4DB9-80B3-BDBDA7E2EAB1}" destId="{A5129A9C-F6A5-44CD-9A85-22C851FA7CDA}" srcOrd="0" destOrd="0" parTransId="{129BDF35-6153-4237-A773-458F1F8A91D0}" sibTransId="{22542603-AB40-4C0B-AEC5-E9D80E039288}"/>
    <dgm:cxn modelId="{57EFADDE-D025-4299-9D81-D1A14798E469}" type="presOf" srcId="{10415C5A-643D-4DED-8DDE-096B58AF89C7}" destId="{4B475B4F-CF03-4810-8CE5-902E7699913C}" srcOrd="0" destOrd="0" presId="urn:microsoft.com/office/officeart/2005/8/layout/hierarchy3"/>
    <dgm:cxn modelId="{9B61E9F4-79AB-4C0F-965C-85F202B5AADC}" type="presOf" srcId="{0F128255-84E8-471A-90F2-C976D0665756}" destId="{A9895219-0719-4E92-8D49-F27539068FF3}" srcOrd="1" destOrd="0" presId="urn:microsoft.com/office/officeart/2005/8/layout/hierarchy3"/>
    <dgm:cxn modelId="{EAF702F5-9962-4EFE-AA61-DAF5547C6520}" type="presOf" srcId="{E0ABFA02-1201-4952-AE0C-E973F63572C6}" destId="{60F4345C-12CB-42FF-8CE5-5FBCDF3ADD96}" srcOrd="0" destOrd="0" presId="urn:microsoft.com/office/officeart/2005/8/layout/hierarchy3"/>
    <dgm:cxn modelId="{6E5BCAF6-5413-4AEE-AA62-F8AFE2E9E7FA}" srcId="{5C506989-1453-4919-81B0-513513CFB5F6}" destId="{8D922E77-F640-40D6-A24E-9016E5177EF5}" srcOrd="1" destOrd="0" parTransId="{19A36E8D-6F2C-426C-A754-25D45735ABD3}" sibTransId="{4BB9CE25-B699-4819-BBAC-152B7B4B8769}"/>
    <dgm:cxn modelId="{F5EBDAF6-4DE0-4A14-9C9D-9AC8447186C0}" type="presOf" srcId="{41A9E4EE-7E70-4267-B6A1-0552534E4221}" destId="{84F48330-F44F-4E7F-AC30-5BC437047F00}" srcOrd="0" destOrd="0" presId="urn:microsoft.com/office/officeart/2005/8/layout/hierarchy3"/>
    <dgm:cxn modelId="{DA15E9FB-410F-4D60-BD04-1CC921213835}" type="presOf" srcId="{5C506989-1453-4919-81B0-513513CFB5F6}" destId="{5AEE2332-EA8F-40AC-B300-F01F1A39EFAB}" srcOrd="1" destOrd="0" presId="urn:microsoft.com/office/officeart/2005/8/layout/hierarchy3"/>
    <dgm:cxn modelId="{D6651B59-D1AE-4F40-9AE5-87857D09FAE2}" type="presParOf" srcId="{AB53114F-8094-412D-891E-1E1437741CA4}" destId="{394A0061-A383-473E-9376-D9C95B641DD3}" srcOrd="0" destOrd="0" presId="urn:microsoft.com/office/officeart/2005/8/layout/hierarchy3"/>
    <dgm:cxn modelId="{3FF983D1-3EFA-4D8B-BD9B-D924A5810C35}" type="presParOf" srcId="{394A0061-A383-473E-9376-D9C95B641DD3}" destId="{86292EB8-48B9-4C9B-A335-EE806410B447}" srcOrd="0" destOrd="0" presId="urn:microsoft.com/office/officeart/2005/8/layout/hierarchy3"/>
    <dgm:cxn modelId="{49F4FC4E-E9EC-4EEB-8466-7DD5A84A57C6}" type="presParOf" srcId="{86292EB8-48B9-4C9B-A335-EE806410B447}" destId="{435C9AA0-F3A1-4F09-9625-357D117C6DAE}" srcOrd="0" destOrd="0" presId="urn:microsoft.com/office/officeart/2005/8/layout/hierarchy3"/>
    <dgm:cxn modelId="{96D79FCF-E787-49AC-BB77-ED431D8CD30A}" type="presParOf" srcId="{86292EB8-48B9-4C9B-A335-EE806410B447}" destId="{5AEE2332-EA8F-40AC-B300-F01F1A39EFAB}" srcOrd="1" destOrd="0" presId="urn:microsoft.com/office/officeart/2005/8/layout/hierarchy3"/>
    <dgm:cxn modelId="{0903220E-2BC7-41E1-97E6-D2138B3C28A8}" type="presParOf" srcId="{394A0061-A383-473E-9376-D9C95B641DD3}" destId="{20ABBF87-E380-4202-83F4-6DE044EFC680}" srcOrd="1" destOrd="0" presId="urn:microsoft.com/office/officeart/2005/8/layout/hierarchy3"/>
    <dgm:cxn modelId="{2EF2B82D-51A5-4C2F-8022-2B3D937B6B56}" type="presParOf" srcId="{20ABBF87-E380-4202-83F4-6DE044EFC680}" destId="{CE5AB171-2B2E-4540-9AE1-3CD4EEC8B4E3}" srcOrd="0" destOrd="0" presId="urn:microsoft.com/office/officeart/2005/8/layout/hierarchy3"/>
    <dgm:cxn modelId="{BEF7690F-9261-44DE-AA57-FC4DC1F3EEE3}" type="presParOf" srcId="{20ABBF87-E380-4202-83F4-6DE044EFC680}" destId="{4B475B4F-CF03-4810-8CE5-902E7699913C}" srcOrd="1" destOrd="0" presId="urn:microsoft.com/office/officeart/2005/8/layout/hierarchy3"/>
    <dgm:cxn modelId="{F33EE492-5AB4-4430-ABDB-CCBFBE4AD5C6}" type="presParOf" srcId="{20ABBF87-E380-4202-83F4-6DE044EFC680}" destId="{3A256174-D615-4703-9BAA-C8860F08EE69}" srcOrd="2" destOrd="0" presId="urn:microsoft.com/office/officeart/2005/8/layout/hierarchy3"/>
    <dgm:cxn modelId="{099DD184-371D-401D-808B-E524DF06DC73}" type="presParOf" srcId="{20ABBF87-E380-4202-83F4-6DE044EFC680}" destId="{881175E9-639B-4938-97CB-D6587C493A1F}" srcOrd="3" destOrd="0" presId="urn:microsoft.com/office/officeart/2005/8/layout/hierarchy3"/>
    <dgm:cxn modelId="{884FB46A-17F2-40C4-A0C3-EE2ADD2E3AFD}" type="presParOf" srcId="{AB53114F-8094-412D-891E-1E1437741CA4}" destId="{6DF23C0C-452C-457A-A7C5-2DCC974D3E05}" srcOrd="1" destOrd="0" presId="urn:microsoft.com/office/officeart/2005/8/layout/hierarchy3"/>
    <dgm:cxn modelId="{E19443CA-19DA-46DE-884D-9D1C9622D788}" type="presParOf" srcId="{6DF23C0C-452C-457A-A7C5-2DCC974D3E05}" destId="{AAF8B066-6ADB-47C8-8E96-4D9B69111D69}" srcOrd="0" destOrd="0" presId="urn:microsoft.com/office/officeart/2005/8/layout/hierarchy3"/>
    <dgm:cxn modelId="{E1FB072D-801C-40F1-9C15-51883C1A36ED}" type="presParOf" srcId="{AAF8B066-6ADB-47C8-8E96-4D9B69111D69}" destId="{5BDCB9C8-1134-41AE-A688-8FE5934E764E}" srcOrd="0" destOrd="0" presId="urn:microsoft.com/office/officeart/2005/8/layout/hierarchy3"/>
    <dgm:cxn modelId="{8DA13729-43CA-4516-ABAB-A5C1B3FC52C1}" type="presParOf" srcId="{AAF8B066-6ADB-47C8-8E96-4D9B69111D69}" destId="{A9895219-0719-4E92-8D49-F27539068FF3}" srcOrd="1" destOrd="0" presId="urn:microsoft.com/office/officeart/2005/8/layout/hierarchy3"/>
    <dgm:cxn modelId="{CB30C85A-1C36-470E-915C-45C36BE3DBA6}" type="presParOf" srcId="{6DF23C0C-452C-457A-A7C5-2DCC974D3E05}" destId="{D9DAED21-C206-446F-B440-5AE95ED91345}" srcOrd="1" destOrd="0" presId="urn:microsoft.com/office/officeart/2005/8/layout/hierarchy3"/>
    <dgm:cxn modelId="{C5A36E09-3FE4-45EF-B547-0290313158B5}" type="presParOf" srcId="{D9DAED21-C206-446F-B440-5AE95ED91345}" destId="{57687298-787B-477A-BF0F-8BCF8D6CD830}" srcOrd="0" destOrd="0" presId="urn:microsoft.com/office/officeart/2005/8/layout/hierarchy3"/>
    <dgm:cxn modelId="{8E3C4CF3-E137-4D2B-B255-10408F859C1E}" type="presParOf" srcId="{D9DAED21-C206-446F-B440-5AE95ED91345}" destId="{B6571902-CE04-4460-9B65-3F2EBAA9D2FC}" srcOrd="1" destOrd="0" presId="urn:microsoft.com/office/officeart/2005/8/layout/hierarchy3"/>
    <dgm:cxn modelId="{25D77A5D-E0ED-4A90-A534-07DAD918DD10}" type="presParOf" srcId="{D9DAED21-C206-446F-B440-5AE95ED91345}" destId="{84F48330-F44F-4E7F-AC30-5BC437047F00}" srcOrd="2" destOrd="0" presId="urn:microsoft.com/office/officeart/2005/8/layout/hierarchy3"/>
    <dgm:cxn modelId="{6117074E-476B-4D18-8A6A-88D9FD31C1D5}" type="presParOf" srcId="{D9DAED21-C206-446F-B440-5AE95ED91345}" destId="{3BA89EFD-3AF3-42DB-A233-02BC80DE2CD5}" srcOrd="3" destOrd="0" presId="urn:microsoft.com/office/officeart/2005/8/layout/hierarchy3"/>
    <dgm:cxn modelId="{31B47737-6A79-4760-A29D-6FC2AED36830}" type="presParOf" srcId="{D9DAED21-C206-446F-B440-5AE95ED91345}" destId="{2967C021-E908-465B-9ACA-3E4253418FFB}" srcOrd="4" destOrd="0" presId="urn:microsoft.com/office/officeart/2005/8/layout/hierarchy3"/>
    <dgm:cxn modelId="{A00B42A8-19CA-4CC0-8C15-5DC81F4B5E98}" type="presParOf" srcId="{D9DAED21-C206-446F-B440-5AE95ED91345}" destId="{DE196C97-83BA-4C91-AB94-C2AF2FF8CE6C}" srcOrd="5" destOrd="0" presId="urn:microsoft.com/office/officeart/2005/8/layout/hierarchy3"/>
    <dgm:cxn modelId="{DA5936B8-CCFD-4BB5-99C8-3A5EC17D9D43}" type="presParOf" srcId="{AB53114F-8094-412D-891E-1E1437741CA4}" destId="{10C1859B-5FA5-4CE1-8A84-7E2CCC1E0C05}" srcOrd="2" destOrd="0" presId="urn:microsoft.com/office/officeart/2005/8/layout/hierarchy3"/>
    <dgm:cxn modelId="{9F41649D-D557-4E18-97BC-A0663410DEE8}" type="presParOf" srcId="{10C1859B-5FA5-4CE1-8A84-7E2CCC1E0C05}" destId="{008E91DF-A802-4E2B-AF15-A653E25B23FD}" srcOrd="0" destOrd="0" presId="urn:microsoft.com/office/officeart/2005/8/layout/hierarchy3"/>
    <dgm:cxn modelId="{98DBC257-BE5B-49BE-8A16-DE94C7765216}" type="presParOf" srcId="{008E91DF-A802-4E2B-AF15-A653E25B23FD}" destId="{AFDBEC80-A3C1-4CA5-A152-5BD23727125D}" srcOrd="0" destOrd="0" presId="urn:microsoft.com/office/officeart/2005/8/layout/hierarchy3"/>
    <dgm:cxn modelId="{F8458C89-F3CF-44ED-B461-22E9F0B668DC}" type="presParOf" srcId="{008E91DF-A802-4E2B-AF15-A653E25B23FD}" destId="{6E80F078-5AD3-4D53-98CC-032AB9526A42}" srcOrd="1" destOrd="0" presId="urn:microsoft.com/office/officeart/2005/8/layout/hierarchy3"/>
    <dgm:cxn modelId="{AA1AB36A-AF07-481A-B04D-318271075296}" type="presParOf" srcId="{10C1859B-5FA5-4CE1-8A84-7E2CCC1E0C05}" destId="{A81A5EB9-89D4-4843-BB8A-0C5A0E862F3C}" srcOrd="1" destOrd="0" presId="urn:microsoft.com/office/officeart/2005/8/layout/hierarchy3"/>
    <dgm:cxn modelId="{D0E657FE-EC0B-45E3-812E-5A0DF56FB6E9}" type="presParOf" srcId="{A81A5EB9-89D4-4843-BB8A-0C5A0E862F3C}" destId="{D0FF277F-2EDE-44D0-A7DD-65031420623C}" srcOrd="0" destOrd="0" presId="urn:microsoft.com/office/officeart/2005/8/layout/hierarchy3"/>
    <dgm:cxn modelId="{DF64D813-03AE-4234-88BD-721A64D57EA8}" type="presParOf" srcId="{A81A5EB9-89D4-4843-BB8A-0C5A0E862F3C}" destId="{0D07E144-AA67-4E29-841C-8E47230AF042}" srcOrd="1" destOrd="0" presId="urn:microsoft.com/office/officeart/2005/8/layout/hierarchy3"/>
    <dgm:cxn modelId="{1F495149-0CB1-4747-A68D-B98A52F0B41C}" type="presParOf" srcId="{A81A5EB9-89D4-4843-BB8A-0C5A0E862F3C}" destId="{60F4345C-12CB-42FF-8CE5-5FBCDF3ADD96}" srcOrd="2" destOrd="0" presId="urn:microsoft.com/office/officeart/2005/8/layout/hierarchy3"/>
    <dgm:cxn modelId="{214C4C58-9F77-49D3-8870-CA48BF5A08A4}" type="presParOf" srcId="{A81A5EB9-89D4-4843-BB8A-0C5A0E862F3C}" destId="{C8F3E395-96B6-4961-8688-A1AB2004790B}" srcOrd="3" destOrd="0" presId="urn:microsoft.com/office/officeart/2005/8/layout/hierarchy3"/>
    <dgm:cxn modelId="{E837AD18-F54A-4986-A49E-21BCA0088C6B}" type="presParOf" srcId="{A81A5EB9-89D4-4843-BB8A-0C5A0E862F3C}" destId="{64829EAB-A57B-44FB-A738-EE40CC383F99}" srcOrd="4" destOrd="0" presId="urn:microsoft.com/office/officeart/2005/8/layout/hierarchy3"/>
    <dgm:cxn modelId="{80CBB2E6-2436-473B-9CEF-B89528AE503E}" type="presParOf" srcId="{A81A5EB9-89D4-4843-BB8A-0C5A0E862F3C}" destId="{622CBF67-A04B-43BE-8741-E44B2126F05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85243A-AA7F-4C6B-BF59-A9A8ACDB23ED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D340A7-2A21-4347-86BA-4157437C7F44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Воспитательная система</a:t>
          </a:r>
        </a:p>
      </dgm:t>
    </dgm:pt>
    <dgm:pt modelId="{A82CDAE6-3364-4542-9A74-81ED22083EDD}" type="parTrans" cxnId="{B9AC89D8-9535-46D8-8914-7EEE3AB8FE4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15E28-5CD6-4DBD-A54C-9AC4E479F378}" type="sibTrans" cxnId="{B9AC89D8-9535-46D8-8914-7EEE3AB8FE4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141E61-8EAD-4F40-925E-32D073E93B40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лицей № 3, СТШ, СОШ №№ 22 имени Г.Ф. Пономарева, 32, НШ Прогимназия, № 30</a:t>
          </a:r>
        </a:p>
      </dgm:t>
    </dgm:pt>
    <dgm:pt modelId="{7517C883-CDE6-403D-A60E-83FA6A92435D}" type="parTrans" cxnId="{2776B64E-20DD-4DC2-A08E-BD7A4E250B4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239F2-4FCC-4D92-9E58-C6320ED11E66}" type="sibTrans" cxnId="{2776B64E-20DD-4DC2-A08E-BD7A4E250B4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4268D-8063-4514-97D6-01F0079553B9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предметного содержания</a:t>
          </a:r>
        </a:p>
      </dgm:t>
    </dgm:pt>
    <dgm:pt modelId="{2F9769B5-2061-48FC-A6FF-E160B847A2DD}" type="parTrans" cxnId="{81362222-D949-4AD4-84DC-D04BF70AD4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540BB-2B34-40EF-A30D-ACD598DF198A}" type="sibTrans" cxnId="{81362222-D949-4AD4-84DC-D04BF70AD4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AB793-4B80-410E-927A-8F91AB2045B5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лицей № 1, СОШ №№ 5, 15, 22 имени Г.Ф. Пономарева, 25, 27, 29, СШ № 9</a:t>
          </a:r>
        </a:p>
      </dgm:t>
    </dgm:pt>
    <dgm:pt modelId="{3B2F2701-41F5-4A7D-B635-54C0B871E224}" type="parTrans" cxnId="{777E0E14-AA17-4DB7-B9BE-F69A451D592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85401-F4E7-441B-953A-6B2DDEB4ADCD}" type="sibTrans" cxnId="{777E0E14-AA17-4DB7-B9BE-F69A451D592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3EAB2-445B-4114-BCE3-152F859457E4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гимназия № 2, Перспектива, СЕНЛ, СОШ № 10 с УИОП</a:t>
          </a:r>
        </a:p>
      </dgm:t>
    </dgm:pt>
    <dgm:pt modelId="{CA64E7B3-347F-476F-8CC1-1520B4C912C2}" type="parTrans" cxnId="{346A7F29-5765-41B5-B1DC-D1E8E5C6663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84BA6-5466-4E15-AAC6-A9667BFF5B01}" type="sibTrans" cxnId="{346A7F29-5765-41B5-B1DC-D1E8E5C6663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665C5-A297-4BBA-B245-EFD5EA331AC3}">
      <dgm:prSet phldrT="[Текст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дети</a:t>
          </a:r>
        </a:p>
      </dgm:t>
    </dgm:pt>
    <dgm:pt modelId="{249CEF5A-8CBD-42C7-92A6-6615543B9205}" type="parTrans" cxnId="{416C6040-07E0-45D7-9B95-FB214713B59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DCF2B-5BE4-46DA-9BF0-2B311B9E0266}" type="sibTrans" cxnId="{416C6040-07E0-45D7-9B95-FB214713B59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60E9D-87E0-47D4-BF32-059587939EA2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ОВЗ и инклюзия</a:t>
          </a:r>
        </a:p>
      </dgm:t>
    </dgm:pt>
    <dgm:pt modelId="{FDAC2260-B407-400E-9B02-96EA8049F8C7}" type="parTrans" cxnId="{712A9998-0F40-42FE-8BA1-BF1952AD325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B3C1B8-A547-4F3E-947E-F974F22E01C4}" type="sibTrans" cxnId="{712A9998-0F40-42FE-8BA1-BF1952AD325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A1990-BA2A-48C3-A915-C3B9899E7DF5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</a:t>
          </a:r>
        </a:p>
      </dgm:t>
    </dgm:pt>
    <dgm:pt modelId="{09568228-45AB-404E-B0A1-12A4F1B07D0C}" type="parTrans" cxnId="{44396354-3BC3-4928-A7CE-3DD7BC682C3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B1803-8BBC-4A88-A0C6-D375ACEB99D3}" type="sibTrans" cxnId="{44396354-3BC3-4928-A7CE-3DD7BC682C3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EDF0D-CD89-4083-9476-00067DDD0A4F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СОШ №№ 8 имени Сибирцева А.Н., 18 имени В.Я. Алексеева, СШ № 12</a:t>
          </a:r>
        </a:p>
      </dgm:t>
    </dgm:pt>
    <dgm:pt modelId="{557658AB-3C91-457A-9DAE-7FDDB06FF752}" type="parTrans" cxnId="{0A62D83D-7DB5-4402-9756-6A465220A1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FA12C-3CA6-4F09-A3C8-747640BA7CE5}" type="sibTrans" cxnId="{0A62D83D-7DB5-4402-9756-6A465220A1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2C7C6-DEA4-4EBD-B8E7-762B3B19BA4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«Технополис», «ЭБЦ», «ЦДТ», ОУ</a:t>
          </a:r>
        </a:p>
      </dgm:t>
    </dgm:pt>
    <dgm:pt modelId="{54B15616-B4DE-4AA3-843B-B5BEB2A00FFE}" type="parTrans" cxnId="{E3860AE0-0339-40ED-8947-625CE6FDE0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F3990-1567-4432-AAC9-C11999375DEE}" type="sibTrans" cxnId="{E3860AE0-0339-40ED-8947-625CE6FDE0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B4E38-631F-4252-B38A-73BC700745D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СОШ № 22 имени Г.Ф. Пономарева, СОШ № 18 имени В.Я. Алексеева</a:t>
          </a:r>
        </a:p>
      </dgm:t>
    </dgm:pt>
    <dgm:pt modelId="{82BEF04E-2A93-4C2E-8ADE-C098B21F998D}" type="parTrans" cxnId="{CAB43974-7353-41F2-AB04-88514108270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1947D-44F7-4873-A49E-02F333D86B33}" type="sibTrans" cxnId="{CAB43974-7353-41F2-AB04-88514108270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9B9BC-93EC-4878-AD2A-FB734ED17B00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ШНОР</a:t>
          </a:r>
        </a:p>
      </dgm:t>
    </dgm:pt>
    <dgm:pt modelId="{3B50BBC4-DAA3-45D3-B5F6-AA16F4724D43}" type="parTrans" cxnId="{3F0A8AB3-81FD-4CA4-8DF4-D89D805B6C2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F711EE-A17D-4178-8ED5-B11E47B574AE}" type="sibTrans" cxnId="{3F0A8AB3-81FD-4CA4-8DF4-D89D805B6C2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5258C-50D4-4BC9-BD86-591A4CAC3B12}">
      <dgm:prSet phldrT="[Текст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ФГОС СОО</a:t>
          </a:r>
        </a:p>
      </dgm:t>
    </dgm:pt>
    <dgm:pt modelId="{64BCA76B-CEA3-48F4-923C-E95E82BA2B63}" type="parTrans" cxnId="{5F3924C4-2D1F-44FB-B80E-816FFD870A3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7D8D0-8F6A-4C42-8794-0DE8CB96E149}" type="sibTrans" cxnId="{5F3924C4-2D1F-44FB-B80E-816FFD870A3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A46C1C-C451-4636-998D-F225367EB5D8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СТШ, СОШ №№ 3, 32, СШ № 31</a:t>
          </a:r>
        </a:p>
      </dgm:t>
    </dgm:pt>
    <dgm:pt modelId="{F7ADD16E-ED51-4F0F-BDF5-AE18F14A88B5}" type="parTrans" cxnId="{14443EA4-EF98-44F7-B65F-22BE6C2EB03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CB9719-BD4C-4BEB-A805-2DE5F2C045ED}" type="sibTrans" cxnId="{14443EA4-EF98-44F7-B65F-22BE6C2EB03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AE7EA-FD4A-4324-B25B-93F5BBF100C5}" type="pres">
      <dgm:prSet presAssocID="{3D85243A-AA7F-4C6B-BF59-A9A8ACDB23ED}" presName="linear" presStyleCnt="0">
        <dgm:presLayoutVars>
          <dgm:animLvl val="lvl"/>
          <dgm:resizeHandles val="exact"/>
        </dgm:presLayoutVars>
      </dgm:prSet>
      <dgm:spPr/>
    </dgm:pt>
    <dgm:pt modelId="{9FA1F407-C096-46C4-9CE5-D0D0275082CE}" type="pres">
      <dgm:prSet presAssocID="{48D340A7-2A21-4347-86BA-4157437C7F4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2DE70F8-DF2D-4F9F-8525-27877038778D}" type="pres">
      <dgm:prSet presAssocID="{48D340A7-2A21-4347-86BA-4157437C7F44}" presName="childText" presStyleLbl="revTx" presStyleIdx="0" presStyleCnt="7">
        <dgm:presLayoutVars>
          <dgm:bulletEnabled val="1"/>
        </dgm:presLayoutVars>
      </dgm:prSet>
      <dgm:spPr/>
    </dgm:pt>
    <dgm:pt modelId="{75130B04-70C4-43A8-A4E9-0421C9DDA01C}" type="pres">
      <dgm:prSet presAssocID="{B8B4268D-8063-4514-97D6-01F0079553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7341BE2-557A-4C05-8904-B154C1D887F6}" type="pres">
      <dgm:prSet presAssocID="{B8B4268D-8063-4514-97D6-01F0079553B9}" presName="childText" presStyleLbl="revTx" presStyleIdx="1" presStyleCnt="7">
        <dgm:presLayoutVars>
          <dgm:bulletEnabled val="1"/>
        </dgm:presLayoutVars>
      </dgm:prSet>
      <dgm:spPr/>
    </dgm:pt>
    <dgm:pt modelId="{23B0A070-F3F6-4FDB-A31B-56B2E203AF79}" type="pres">
      <dgm:prSet presAssocID="{70D665C5-A297-4BBA-B245-EFD5EA331AC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2442799-A590-4FEC-AE5C-F185FAF6CFB6}" type="pres">
      <dgm:prSet presAssocID="{70D665C5-A297-4BBA-B245-EFD5EA331AC3}" presName="childText" presStyleLbl="revTx" presStyleIdx="2" presStyleCnt="7">
        <dgm:presLayoutVars>
          <dgm:bulletEnabled val="1"/>
        </dgm:presLayoutVars>
      </dgm:prSet>
      <dgm:spPr/>
    </dgm:pt>
    <dgm:pt modelId="{9C5A2A29-05EF-4EC3-84E2-9E0C8C39D1ED}" type="pres">
      <dgm:prSet presAssocID="{5DF5258C-50D4-4BC9-BD86-591A4CAC3B1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9B36C03-12DF-4F34-9D6E-AD845330B913}" type="pres">
      <dgm:prSet presAssocID="{5DF5258C-50D4-4BC9-BD86-591A4CAC3B12}" presName="childText" presStyleLbl="revTx" presStyleIdx="3" presStyleCnt="7">
        <dgm:presLayoutVars>
          <dgm:bulletEnabled val="1"/>
        </dgm:presLayoutVars>
      </dgm:prSet>
      <dgm:spPr/>
    </dgm:pt>
    <dgm:pt modelId="{FC8C83FD-DDF0-421B-83F2-7067CBD60DA3}" type="pres">
      <dgm:prSet presAssocID="{96960E9D-87E0-47D4-BF32-059587939EA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794DD8E-B9A1-45F3-8C68-E7BB5853875A}" type="pres">
      <dgm:prSet presAssocID="{96960E9D-87E0-47D4-BF32-059587939EA2}" presName="childText" presStyleLbl="revTx" presStyleIdx="4" presStyleCnt="7">
        <dgm:presLayoutVars>
          <dgm:bulletEnabled val="1"/>
        </dgm:presLayoutVars>
      </dgm:prSet>
      <dgm:spPr/>
    </dgm:pt>
    <dgm:pt modelId="{1673431A-252F-4DC8-8ACC-14D49B51C73B}" type="pres">
      <dgm:prSet presAssocID="{E509B9BC-93EC-4878-AD2A-FB734ED17B0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02F9A61-0D0D-4037-96A7-D65D9571DEF1}" type="pres">
      <dgm:prSet presAssocID="{E509B9BC-93EC-4878-AD2A-FB734ED17B00}" presName="childText" presStyleLbl="revTx" presStyleIdx="5" presStyleCnt="7">
        <dgm:presLayoutVars>
          <dgm:bulletEnabled val="1"/>
        </dgm:presLayoutVars>
      </dgm:prSet>
      <dgm:spPr/>
    </dgm:pt>
    <dgm:pt modelId="{06315DA6-D7CF-48B8-8A4A-81DB3BD0E2A1}" type="pres">
      <dgm:prSet presAssocID="{A15A1990-BA2A-48C3-A915-C3B9899E7DF5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B8224CF8-FBF1-4246-95DF-EE3DB6FA6F8C}" type="pres">
      <dgm:prSet presAssocID="{A15A1990-BA2A-48C3-A915-C3B9899E7DF5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8EC1030C-0D7E-409D-BA40-F01EAF9713A2}" type="presOf" srcId="{2E3B4E38-631F-4252-B38A-73BC700745D2}" destId="{B02F9A61-0D0D-4037-96A7-D65D9571DEF1}" srcOrd="0" destOrd="0" presId="urn:microsoft.com/office/officeart/2005/8/layout/vList2"/>
    <dgm:cxn modelId="{777E0E14-AA17-4DB7-B9BE-F69A451D5923}" srcId="{B8B4268D-8063-4514-97D6-01F0079553B9}" destId="{63BAB793-4B80-410E-927A-8F91AB2045B5}" srcOrd="0" destOrd="0" parTransId="{3B2F2701-41F5-4A7D-B635-54C0B871E224}" sibTransId="{19785401-F4E7-441B-953A-6B2DDEB4ADCD}"/>
    <dgm:cxn modelId="{89AFA21D-F0E3-47FD-A770-A8A9520AE56A}" type="presOf" srcId="{70D665C5-A297-4BBA-B245-EFD5EA331AC3}" destId="{23B0A070-F3F6-4FDB-A31B-56B2E203AF79}" srcOrd="0" destOrd="0" presId="urn:microsoft.com/office/officeart/2005/8/layout/vList2"/>
    <dgm:cxn modelId="{81362222-D949-4AD4-84DC-D04BF70AD4C3}" srcId="{3D85243A-AA7F-4C6B-BF59-A9A8ACDB23ED}" destId="{B8B4268D-8063-4514-97D6-01F0079553B9}" srcOrd="1" destOrd="0" parTransId="{2F9769B5-2061-48FC-A6FF-E160B847A2DD}" sibTransId="{C21540BB-2B34-40EF-A30D-ACD598DF198A}"/>
    <dgm:cxn modelId="{346A7F29-5765-41B5-B1DC-D1E8E5C6663F}" srcId="{70D665C5-A297-4BBA-B245-EFD5EA331AC3}" destId="{DB73EAB2-445B-4114-BCE3-152F859457E4}" srcOrd="0" destOrd="0" parTransId="{CA64E7B3-347F-476F-8CC1-1520B4C912C2}" sibTransId="{F0A84BA6-5466-4E15-AAC6-A9667BFF5B01}"/>
    <dgm:cxn modelId="{E765763A-58CE-46AF-8C72-230683E8448A}" type="presOf" srcId="{C34EDF0D-CD89-4083-9476-00067DDD0A4F}" destId="{9794DD8E-B9A1-45F3-8C68-E7BB5853875A}" srcOrd="0" destOrd="0" presId="urn:microsoft.com/office/officeart/2005/8/layout/vList2"/>
    <dgm:cxn modelId="{0A62D83D-7DB5-4402-9756-6A465220A1FE}" srcId="{96960E9D-87E0-47D4-BF32-059587939EA2}" destId="{C34EDF0D-CD89-4083-9476-00067DDD0A4F}" srcOrd="0" destOrd="0" parTransId="{557658AB-3C91-457A-9DAE-7FDDB06FF752}" sibTransId="{431FA12C-3CA6-4F09-A3C8-747640BA7CE5}"/>
    <dgm:cxn modelId="{416C6040-07E0-45D7-9B95-FB214713B598}" srcId="{3D85243A-AA7F-4C6B-BF59-A9A8ACDB23ED}" destId="{70D665C5-A297-4BBA-B245-EFD5EA331AC3}" srcOrd="2" destOrd="0" parTransId="{249CEF5A-8CBD-42C7-92A6-6615543B9205}" sibTransId="{3EBDCF2B-5BE4-46DA-9BF0-2B311B9E0266}"/>
    <dgm:cxn modelId="{EF335A42-3022-42AA-BD68-944F957656C0}" type="presOf" srcId="{B8B4268D-8063-4514-97D6-01F0079553B9}" destId="{75130B04-70C4-43A8-A4E9-0421C9DDA01C}" srcOrd="0" destOrd="0" presId="urn:microsoft.com/office/officeart/2005/8/layout/vList2"/>
    <dgm:cxn modelId="{2776B64E-20DD-4DC2-A08E-BD7A4E250B45}" srcId="{48D340A7-2A21-4347-86BA-4157437C7F44}" destId="{BF141E61-8EAD-4F40-925E-32D073E93B40}" srcOrd="0" destOrd="0" parTransId="{7517C883-CDE6-403D-A60E-83FA6A92435D}" sibTransId="{F4E239F2-4FCC-4D92-9E58-C6320ED11E66}"/>
    <dgm:cxn modelId="{72F1726F-7799-4F8A-A39B-39A40156866F}" type="presOf" srcId="{48D340A7-2A21-4347-86BA-4157437C7F44}" destId="{9FA1F407-C096-46C4-9CE5-D0D0275082CE}" srcOrd="0" destOrd="0" presId="urn:microsoft.com/office/officeart/2005/8/layout/vList2"/>
    <dgm:cxn modelId="{CAB43974-7353-41F2-AB04-885141082707}" srcId="{E509B9BC-93EC-4878-AD2A-FB734ED17B00}" destId="{2E3B4E38-631F-4252-B38A-73BC700745D2}" srcOrd="0" destOrd="0" parTransId="{82BEF04E-2A93-4C2E-8ADE-C098B21F998D}" sibTransId="{42E1947D-44F7-4873-A49E-02F333D86B33}"/>
    <dgm:cxn modelId="{44396354-3BC3-4928-A7CE-3DD7BC682C33}" srcId="{3D85243A-AA7F-4C6B-BF59-A9A8ACDB23ED}" destId="{A15A1990-BA2A-48C3-A915-C3B9899E7DF5}" srcOrd="6" destOrd="0" parTransId="{09568228-45AB-404E-B0A1-12A4F1B07D0C}" sibTransId="{318B1803-8BBC-4A88-A0C6-D375ACEB99D3}"/>
    <dgm:cxn modelId="{38759F7A-1FC2-46F4-B478-BF4069988F80}" type="presOf" srcId="{8F42C7C6-DEA4-4EBD-B8E7-762B3B19BA47}" destId="{B8224CF8-FBF1-4246-95DF-EE3DB6FA6F8C}" srcOrd="0" destOrd="0" presId="urn:microsoft.com/office/officeart/2005/8/layout/vList2"/>
    <dgm:cxn modelId="{A82FE37C-CB18-4C2A-A794-624F8F37E4E4}" type="presOf" srcId="{BF141E61-8EAD-4F40-925E-32D073E93B40}" destId="{22DE70F8-DF2D-4F9F-8525-27877038778D}" srcOrd="0" destOrd="0" presId="urn:microsoft.com/office/officeart/2005/8/layout/vList2"/>
    <dgm:cxn modelId="{5D750092-EEAD-4E3E-A174-74424EAE167B}" type="presOf" srcId="{96960E9D-87E0-47D4-BF32-059587939EA2}" destId="{FC8C83FD-DDF0-421B-83F2-7067CBD60DA3}" srcOrd="0" destOrd="0" presId="urn:microsoft.com/office/officeart/2005/8/layout/vList2"/>
    <dgm:cxn modelId="{712A9998-0F40-42FE-8BA1-BF1952AD3259}" srcId="{3D85243A-AA7F-4C6B-BF59-A9A8ACDB23ED}" destId="{96960E9D-87E0-47D4-BF32-059587939EA2}" srcOrd="4" destOrd="0" parTransId="{FDAC2260-B407-400E-9B02-96EA8049F8C7}" sibTransId="{D5B3C1B8-A547-4F3E-947E-F974F22E01C4}"/>
    <dgm:cxn modelId="{21FD509B-4EA2-4D64-AFB6-06265D401D04}" type="presOf" srcId="{A7A46C1C-C451-4636-998D-F225367EB5D8}" destId="{99B36C03-12DF-4F34-9D6E-AD845330B913}" srcOrd="0" destOrd="0" presId="urn:microsoft.com/office/officeart/2005/8/layout/vList2"/>
    <dgm:cxn modelId="{D4E2529C-7D0C-4278-9BB1-8EE9940263B1}" type="presOf" srcId="{A15A1990-BA2A-48C3-A915-C3B9899E7DF5}" destId="{06315DA6-D7CF-48B8-8A4A-81DB3BD0E2A1}" srcOrd="0" destOrd="0" presId="urn:microsoft.com/office/officeart/2005/8/layout/vList2"/>
    <dgm:cxn modelId="{14443EA4-EF98-44F7-B65F-22BE6C2EB03C}" srcId="{5DF5258C-50D4-4BC9-BD86-591A4CAC3B12}" destId="{A7A46C1C-C451-4636-998D-F225367EB5D8}" srcOrd="0" destOrd="0" parTransId="{F7ADD16E-ED51-4F0F-BDF5-AE18F14A88B5}" sibTransId="{CACB9719-BD4C-4BEB-A805-2DE5F2C045ED}"/>
    <dgm:cxn modelId="{3F0A8AB3-81FD-4CA4-8DF4-D89D805B6C27}" srcId="{3D85243A-AA7F-4C6B-BF59-A9A8ACDB23ED}" destId="{E509B9BC-93EC-4878-AD2A-FB734ED17B00}" srcOrd="5" destOrd="0" parTransId="{3B50BBC4-DAA3-45D3-B5F6-AA16F4724D43}" sibTransId="{F7F711EE-A17D-4178-8ED5-B11E47B574AE}"/>
    <dgm:cxn modelId="{AF8D21C3-157E-495B-B50B-5F066537CD56}" type="presOf" srcId="{5DF5258C-50D4-4BC9-BD86-591A4CAC3B12}" destId="{9C5A2A29-05EF-4EC3-84E2-9E0C8C39D1ED}" srcOrd="0" destOrd="0" presId="urn:microsoft.com/office/officeart/2005/8/layout/vList2"/>
    <dgm:cxn modelId="{5F3924C4-2D1F-44FB-B80E-816FFD870A36}" srcId="{3D85243A-AA7F-4C6B-BF59-A9A8ACDB23ED}" destId="{5DF5258C-50D4-4BC9-BD86-591A4CAC3B12}" srcOrd="3" destOrd="0" parTransId="{64BCA76B-CEA3-48F4-923C-E95E82BA2B63}" sibTransId="{4547D8D0-8F6A-4C42-8794-0DE8CB96E149}"/>
    <dgm:cxn modelId="{F74253C4-3B27-45B3-B68F-AA8F299ED3EE}" type="presOf" srcId="{DB73EAB2-445B-4114-BCE3-152F859457E4}" destId="{D2442799-A590-4FEC-AE5C-F185FAF6CFB6}" srcOrd="0" destOrd="0" presId="urn:microsoft.com/office/officeart/2005/8/layout/vList2"/>
    <dgm:cxn modelId="{223CCECB-6E18-4482-A339-5B922957F22E}" type="presOf" srcId="{3D85243A-AA7F-4C6B-BF59-A9A8ACDB23ED}" destId="{A65AE7EA-FD4A-4324-B25B-93F5BBF100C5}" srcOrd="0" destOrd="0" presId="urn:microsoft.com/office/officeart/2005/8/layout/vList2"/>
    <dgm:cxn modelId="{D96C0FD0-CF4C-4607-AE7A-62BD394B3283}" type="presOf" srcId="{E509B9BC-93EC-4878-AD2A-FB734ED17B00}" destId="{1673431A-252F-4DC8-8ACC-14D49B51C73B}" srcOrd="0" destOrd="0" presId="urn:microsoft.com/office/officeart/2005/8/layout/vList2"/>
    <dgm:cxn modelId="{B9AC89D8-9535-46D8-8914-7EEE3AB8FE4E}" srcId="{3D85243A-AA7F-4C6B-BF59-A9A8ACDB23ED}" destId="{48D340A7-2A21-4347-86BA-4157437C7F44}" srcOrd="0" destOrd="0" parTransId="{A82CDAE6-3364-4542-9A74-81ED22083EDD}" sibTransId="{DAF15E28-5CD6-4DBD-A54C-9AC4E479F378}"/>
    <dgm:cxn modelId="{E3860AE0-0339-40ED-8947-625CE6FDE0B5}" srcId="{A15A1990-BA2A-48C3-A915-C3B9899E7DF5}" destId="{8F42C7C6-DEA4-4EBD-B8E7-762B3B19BA47}" srcOrd="0" destOrd="0" parTransId="{54B15616-B4DE-4AA3-843B-B5BEB2A00FFE}" sibTransId="{CB0F3990-1567-4432-AAC9-C11999375DEE}"/>
    <dgm:cxn modelId="{A9ADA2F0-10C5-40A5-A564-88FE33978AAB}" type="presOf" srcId="{63BAB793-4B80-410E-927A-8F91AB2045B5}" destId="{87341BE2-557A-4C05-8904-B154C1D887F6}" srcOrd="0" destOrd="0" presId="urn:microsoft.com/office/officeart/2005/8/layout/vList2"/>
    <dgm:cxn modelId="{EA19D7BD-C6DA-4CA9-BBE9-7381D251F9A6}" type="presParOf" srcId="{A65AE7EA-FD4A-4324-B25B-93F5BBF100C5}" destId="{9FA1F407-C096-46C4-9CE5-D0D0275082CE}" srcOrd="0" destOrd="0" presId="urn:microsoft.com/office/officeart/2005/8/layout/vList2"/>
    <dgm:cxn modelId="{84E78B22-AA4B-468D-8A61-066786D77E32}" type="presParOf" srcId="{A65AE7EA-FD4A-4324-B25B-93F5BBF100C5}" destId="{22DE70F8-DF2D-4F9F-8525-27877038778D}" srcOrd="1" destOrd="0" presId="urn:microsoft.com/office/officeart/2005/8/layout/vList2"/>
    <dgm:cxn modelId="{68A933B7-AEFD-49BA-AE97-13533CB65ADD}" type="presParOf" srcId="{A65AE7EA-FD4A-4324-B25B-93F5BBF100C5}" destId="{75130B04-70C4-43A8-A4E9-0421C9DDA01C}" srcOrd="2" destOrd="0" presId="urn:microsoft.com/office/officeart/2005/8/layout/vList2"/>
    <dgm:cxn modelId="{35B18810-906C-4AE8-BBBC-F9D2F49703DB}" type="presParOf" srcId="{A65AE7EA-FD4A-4324-B25B-93F5BBF100C5}" destId="{87341BE2-557A-4C05-8904-B154C1D887F6}" srcOrd="3" destOrd="0" presId="urn:microsoft.com/office/officeart/2005/8/layout/vList2"/>
    <dgm:cxn modelId="{D19DDBCD-3B3F-4F80-8385-CF49260A124B}" type="presParOf" srcId="{A65AE7EA-FD4A-4324-B25B-93F5BBF100C5}" destId="{23B0A070-F3F6-4FDB-A31B-56B2E203AF79}" srcOrd="4" destOrd="0" presId="urn:microsoft.com/office/officeart/2005/8/layout/vList2"/>
    <dgm:cxn modelId="{9320DCCD-50CD-408B-B4B0-CAF659EEB4ED}" type="presParOf" srcId="{A65AE7EA-FD4A-4324-B25B-93F5BBF100C5}" destId="{D2442799-A590-4FEC-AE5C-F185FAF6CFB6}" srcOrd="5" destOrd="0" presId="urn:microsoft.com/office/officeart/2005/8/layout/vList2"/>
    <dgm:cxn modelId="{01910550-4EA8-4E36-B93D-2AE8B0F2458B}" type="presParOf" srcId="{A65AE7EA-FD4A-4324-B25B-93F5BBF100C5}" destId="{9C5A2A29-05EF-4EC3-84E2-9E0C8C39D1ED}" srcOrd="6" destOrd="0" presId="urn:microsoft.com/office/officeart/2005/8/layout/vList2"/>
    <dgm:cxn modelId="{DEDEADB5-E1DD-403E-B98F-61BCF470D9EA}" type="presParOf" srcId="{A65AE7EA-FD4A-4324-B25B-93F5BBF100C5}" destId="{99B36C03-12DF-4F34-9D6E-AD845330B913}" srcOrd="7" destOrd="0" presId="urn:microsoft.com/office/officeart/2005/8/layout/vList2"/>
    <dgm:cxn modelId="{CEE09260-22EB-4566-B99B-604AD7D16A85}" type="presParOf" srcId="{A65AE7EA-FD4A-4324-B25B-93F5BBF100C5}" destId="{FC8C83FD-DDF0-421B-83F2-7067CBD60DA3}" srcOrd="8" destOrd="0" presId="urn:microsoft.com/office/officeart/2005/8/layout/vList2"/>
    <dgm:cxn modelId="{C6A634C9-730E-455A-9D7E-BF72DFC4E69F}" type="presParOf" srcId="{A65AE7EA-FD4A-4324-B25B-93F5BBF100C5}" destId="{9794DD8E-B9A1-45F3-8C68-E7BB5853875A}" srcOrd="9" destOrd="0" presId="urn:microsoft.com/office/officeart/2005/8/layout/vList2"/>
    <dgm:cxn modelId="{DBA6C3E4-E3CD-4F29-9417-B24332AD32BB}" type="presParOf" srcId="{A65AE7EA-FD4A-4324-B25B-93F5BBF100C5}" destId="{1673431A-252F-4DC8-8ACC-14D49B51C73B}" srcOrd="10" destOrd="0" presId="urn:microsoft.com/office/officeart/2005/8/layout/vList2"/>
    <dgm:cxn modelId="{3B24C4BC-C828-4C31-94CD-7FBBF59CFDB1}" type="presParOf" srcId="{A65AE7EA-FD4A-4324-B25B-93F5BBF100C5}" destId="{B02F9A61-0D0D-4037-96A7-D65D9571DEF1}" srcOrd="11" destOrd="0" presId="urn:microsoft.com/office/officeart/2005/8/layout/vList2"/>
    <dgm:cxn modelId="{8711A131-1183-4B9E-AB38-796A5EC81DB1}" type="presParOf" srcId="{A65AE7EA-FD4A-4324-B25B-93F5BBF100C5}" destId="{06315DA6-D7CF-48B8-8A4A-81DB3BD0E2A1}" srcOrd="12" destOrd="0" presId="urn:microsoft.com/office/officeart/2005/8/layout/vList2"/>
    <dgm:cxn modelId="{97C1A48F-F852-4270-9049-EC38D355947F}" type="presParOf" srcId="{A65AE7EA-FD4A-4324-B25B-93F5BBF100C5}" destId="{B8224CF8-FBF1-4246-95DF-EE3DB6FA6F8C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45DAA-BA62-430E-B158-BDC191E6DB3D}">
      <dsp:nvSpPr>
        <dsp:cNvPr id="0" name=""/>
        <dsp:cNvSpPr/>
      </dsp:nvSpPr>
      <dsp:spPr>
        <a:xfrm>
          <a:off x="175011" y="365868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Читательская компетентность,</a:t>
          </a:r>
          <a:br>
            <a:rPr lang="ru-RU" sz="1600" b="0" i="0" kern="1200" dirty="0"/>
          </a:br>
          <a:r>
            <a:rPr lang="ru-RU" sz="1600" b="0" i="0" kern="1200" dirty="0">
              <a:solidFill>
                <a:schemeClr val="tx1"/>
              </a:solidFill>
            </a:rPr>
            <a:t>Шахматное образование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tx1"/>
              </a:solidFill>
            </a:rPr>
            <a:t>Завершены в 2020 г.</a:t>
          </a:r>
          <a:r>
            <a:rPr lang="ru-RU" sz="1600" b="0" i="0" kern="1200" dirty="0">
              <a:solidFill>
                <a:schemeClr val="tx1"/>
              </a:solidFill>
            </a:rPr>
            <a:t> </a:t>
          </a:r>
          <a:endParaRPr lang="ru-RU" sz="1600" b="0" i="0" kern="1200" dirty="0">
            <a:solidFill>
              <a:srgbClr val="C00000"/>
            </a:solidFill>
          </a:endParaRPr>
        </a:p>
      </dsp:txBody>
      <dsp:txXfrm>
        <a:off x="175011" y="365868"/>
        <a:ext cx="4078631" cy="1274572"/>
      </dsp:txXfrm>
    </dsp:sp>
    <dsp:sp modelId="{359AC35C-7716-4DE6-A996-02A12FCD1D8D}">
      <dsp:nvSpPr>
        <dsp:cNvPr id="0" name=""/>
        <dsp:cNvSpPr/>
      </dsp:nvSpPr>
      <dsp:spPr>
        <a:xfrm>
          <a:off x="0" y="332027"/>
          <a:ext cx="892200" cy="133830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9EF32-EC7B-403D-B49F-189BF7E47F17}">
      <dsp:nvSpPr>
        <dsp:cNvPr id="0" name=""/>
        <dsp:cNvSpPr/>
      </dsp:nvSpPr>
      <dsp:spPr>
        <a:xfrm>
          <a:off x="4636341" y="377823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solidFill>
                <a:schemeClr val="tx1"/>
              </a:solidFill>
            </a:rPr>
            <a:t>Иноязычное образование,</a:t>
          </a:r>
          <a:br>
            <a:rPr lang="ru-RU" sz="1600" b="0" i="0" kern="1200" dirty="0">
              <a:solidFill>
                <a:schemeClr val="tx1"/>
              </a:solidFill>
            </a:rPr>
          </a:br>
          <a:r>
            <a:rPr lang="ru-RU" sz="1600" b="0" i="0" kern="1200" dirty="0">
              <a:solidFill>
                <a:schemeClr val="tx1"/>
              </a:solidFill>
            </a:rPr>
            <a:t>Финансовая грамотность,</a:t>
          </a:r>
          <a:br>
            <a:rPr lang="ru-RU" sz="1600" b="0" i="0" kern="1200" dirty="0">
              <a:solidFill>
                <a:schemeClr val="tx1"/>
              </a:solidFill>
            </a:rPr>
          </a:br>
          <a:r>
            <a:rPr lang="ru-RU" sz="1600" b="0" i="0" kern="1200" dirty="0">
              <a:solidFill>
                <a:schemeClr val="tx1"/>
              </a:solidFill>
            </a:rPr>
            <a:t>Цифровое образование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7030A0"/>
              </a:solidFill>
            </a:rPr>
            <a:t>Завершены в 2021 г.</a:t>
          </a:r>
          <a:r>
            <a:rPr lang="ru-RU" sz="1600" b="0" i="0" kern="1200" dirty="0">
              <a:solidFill>
                <a:srgbClr val="7030A0"/>
              </a:solidFill>
            </a:rPr>
            <a:t> </a:t>
          </a:r>
          <a:endParaRPr lang="ru-RU" sz="1600" b="0" i="0" kern="1200" dirty="0">
            <a:solidFill>
              <a:srgbClr val="C00000"/>
            </a:solidFill>
          </a:endParaRPr>
        </a:p>
      </dsp:txBody>
      <dsp:txXfrm>
        <a:off x="4636341" y="377823"/>
        <a:ext cx="4078631" cy="1274572"/>
      </dsp:txXfrm>
    </dsp:sp>
    <dsp:sp modelId="{ED9AA583-B669-4D36-92BF-55022E9AD02A}">
      <dsp:nvSpPr>
        <dsp:cNvPr id="0" name=""/>
        <dsp:cNvSpPr/>
      </dsp:nvSpPr>
      <dsp:spPr>
        <a:xfrm>
          <a:off x="4418507" y="252198"/>
          <a:ext cx="977771" cy="133830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9E5C0-8C94-4B2D-8C3E-45A76EC2CE09}">
      <dsp:nvSpPr>
        <dsp:cNvPr id="0" name=""/>
        <dsp:cNvSpPr/>
      </dsp:nvSpPr>
      <dsp:spPr>
        <a:xfrm>
          <a:off x="202114" y="1781943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chemeClr val="tx1"/>
              </a:solidFill>
            </a:rPr>
            <a:t>Я – архитектор будущего</a:t>
          </a:r>
          <a:endParaRPr lang="en-US" sz="1600" b="1" i="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C00000"/>
              </a:solidFill>
            </a:rPr>
            <a:t>Развивающийся проект</a:t>
          </a:r>
          <a:endParaRPr lang="ru-RU" sz="1600" b="0" i="0" kern="1200" dirty="0">
            <a:solidFill>
              <a:srgbClr val="C00000"/>
            </a:solidFill>
          </a:endParaRPr>
        </a:p>
      </dsp:txBody>
      <dsp:txXfrm>
        <a:off x="202114" y="1781943"/>
        <a:ext cx="4078631" cy="1274572"/>
      </dsp:txXfrm>
    </dsp:sp>
    <dsp:sp modelId="{07F50E66-D887-433E-9281-AE60897AD5B4}">
      <dsp:nvSpPr>
        <dsp:cNvPr id="0" name=""/>
        <dsp:cNvSpPr/>
      </dsp:nvSpPr>
      <dsp:spPr>
        <a:xfrm>
          <a:off x="32189" y="1699466"/>
          <a:ext cx="892200" cy="115983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DB036-FD1B-4C1D-9AFB-59CC865F2E04}">
      <dsp:nvSpPr>
        <dsp:cNvPr id="0" name=""/>
        <dsp:cNvSpPr/>
      </dsp:nvSpPr>
      <dsp:spPr>
        <a:xfrm>
          <a:off x="4637422" y="1823798"/>
          <a:ext cx="4078631" cy="12498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chemeClr val="tx1"/>
              </a:solidFill>
            </a:rPr>
            <a:t>Школа наставников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C00000"/>
              </a:solidFill>
            </a:rPr>
            <a:t>Развивающийся проект</a:t>
          </a:r>
          <a:endParaRPr lang="ru-RU" sz="1600" b="0" i="0" kern="1200" dirty="0">
            <a:solidFill>
              <a:schemeClr val="tx1"/>
            </a:solidFill>
          </a:endParaRPr>
        </a:p>
      </dsp:txBody>
      <dsp:txXfrm>
        <a:off x="4637422" y="1823798"/>
        <a:ext cx="4078631" cy="1249871"/>
      </dsp:txXfrm>
    </dsp:sp>
    <dsp:sp modelId="{043D14DC-73A8-4AD0-8E3E-0DEF45578353}">
      <dsp:nvSpPr>
        <dsp:cNvPr id="0" name=""/>
        <dsp:cNvSpPr/>
      </dsp:nvSpPr>
      <dsp:spPr>
        <a:xfrm>
          <a:off x="4469726" y="1751789"/>
          <a:ext cx="892200" cy="117117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FC7A2-DE4D-44E9-96DD-49D6FA5A60B2}">
      <dsp:nvSpPr>
        <dsp:cNvPr id="0" name=""/>
        <dsp:cNvSpPr/>
      </dsp:nvSpPr>
      <dsp:spPr>
        <a:xfrm>
          <a:off x="230491" y="3375948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002060"/>
              </a:solidFill>
            </a:rPr>
            <a:t>Развитие естественно-научного образования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00B050"/>
              </a:solidFill>
            </a:rPr>
            <a:t>НОВЫЙ ПРОЕКТ</a:t>
          </a:r>
          <a:endParaRPr lang="ru-RU" sz="1600" b="1" i="1" kern="1200" dirty="0">
            <a:solidFill>
              <a:srgbClr val="C00000"/>
            </a:solidFill>
          </a:endParaRPr>
        </a:p>
      </dsp:txBody>
      <dsp:txXfrm>
        <a:off x="230491" y="3375948"/>
        <a:ext cx="4078631" cy="1274572"/>
      </dsp:txXfrm>
    </dsp:sp>
    <dsp:sp modelId="{8D8DE1A1-A44A-4C5C-8DA7-94E80A0DA07B}">
      <dsp:nvSpPr>
        <dsp:cNvPr id="0" name=""/>
        <dsp:cNvSpPr/>
      </dsp:nvSpPr>
      <dsp:spPr>
        <a:xfrm>
          <a:off x="6045" y="3216158"/>
          <a:ext cx="926925" cy="133830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53EA8-29D8-4534-A7BE-1B7DC25D3204}">
      <dsp:nvSpPr>
        <dsp:cNvPr id="0" name=""/>
        <dsp:cNvSpPr/>
      </dsp:nvSpPr>
      <dsp:spPr>
        <a:xfrm>
          <a:off x="4638520" y="3429544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в МСО г. Сургута в условиях цифровой трансформации образования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00B050"/>
              </a:solidFill>
            </a:rPr>
            <a:t>НОВЫЙ ПРОЕКТ</a:t>
          </a:r>
        </a:p>
      </dsp:txBody>
      <dsp:txXfrm>
        <a:off x="4638520" y="3429544"/>
        <a:ext cx="4078631" cy="1274572"/>
      </dsp:txXfrm>
    </dsp:sp>
    <dsp:sp modelId="{DF0C402F-65E9-45DF-9D11-C86C3018DFA7}">
      <dsp:nvSpPr>
        <dsp:cNvPr id="0" name=""/>
        <dsp:cNvSpPr/>
      </dsp:nvSpPr>
      <dsp:spPr>
        <a:xfrm>
          <a:off x="4457429" y="3247019"/>
          <a:ext cx="946705" cy="1338301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42000" r="-4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C9AA0-F3A1-4F09-9625-357D117C6DAE}">
      <dsp:nvSpPr>
        <dsp:cNvPr id="0" name=""/>
        <dsp:cNvSpPr/>
      </dsp:nvSpPr>
      <dsp:spPr>
        <a:xfrm>
          <a:off x="1405" y="1114796"/>
          <a:ext cx="1120138" cy="766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мотивации обучающихся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46" y="1137237"/>
        <a:ext cx="1075256" cy="721309"/>
      </dsp:txXfrm>
    </dsp:sp>
    <dsp:sp modelId="{CE5AB171-2B2E-4540-9AE1-3CD4EEC8B4E3}">
      <dsp:nvSpPr>
        <dsp:cNvPr id="0" name=""/>
        <dsp:cNvSpPr/>
      </dsp:nvSpPr>
      <dsp:spPr>
        <a:xfrm>
          <a:off x="113419" y="1880988"/>
          <a:ext cx="112013" cy="593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357"/>
              </a:lnTo>
              <a:lnTo>
                <a:pt x="112013" y="593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75B4F-CF03-4810-8CE5-902E7699913C}">
      <dsp:nvSpPr>
        <dsp:cNvPr id="0" name=""/>
        <dsp:cNvSpPr/>
      </dsp:nvSpPr>
      <dsp:spPr>
        <a:xfrm>
          <a:off x="225433" y="2021005"/>
          <a:ext cx="1086892" cy="906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«Интерес»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учащихся 5-7 классов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989" y="2047561"/>
        <a:ext cx="1033780" cy="853567"/>
      </dsp:txXfrm>
    </dsp:sp>
    <dsp:sp modelId="{3A256174-D615-4703-9BAA-C8860F08EE69}">
      <dsp:nvSpPr>
        <dsp:cNvPr id="0" name=""/>
        <dsp:cNvSpPr/>
      </dsp:nvSpPr>
      <dsp:spPr>
        <a:xfrm>
          <a:off x="113419" y="1880988"/>
          <a:ext cx="112013" cy="1698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225"/>
              </a:lnTo>
              <a:lnTo>
                <a:pt x="112013" y="16982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175E9-639B-4938-97CB-D6587C493A1F}">
      <dsp:nvSpPr>
        <dsp:cNvPr id="0" name=""/>
        <dsp:cNvSpPr/>
      </dsp:nvSpPr>
      <dsp:spPr>
        <a:xfrm>
          <a:off x="225433" y="3067702"/>
          <a:ext cx="1195770" cy="102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УникУм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одаренными детьми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396" y="3097665"/>
        <a:ext cx="1135844" cy="963096"/>
      </dsp:txXfrm>
    </dsp:sp>
    <dsp:sp modelId="{5BDCB9C8-1134-41AE-A688-8FE5934E764E}">
      <dsp:nvSpPr>
        <dsp:cNvPr id="0" name=""/>
        <dsp:cNvSpPr/>
      </dsp:nvSpPr>
      <dsp:spPr>
        <a:xfrm>
          <a:off x="1430763" y="1114796"/>
          <a:ext cx="1352376" cy="692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содержания образования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1042" y="1135075"/>
        <a:ext cx="1311818" cy="651805"/>
      </dsp:txXfrm>
    </dsp:sp>
    <dsp:sp modelId="{57687298-787B-477A-BF0F-8BCF8D6CD830}">
      <dsp:nvSpPr>
        <dsp:cNvPr id="0" name=""/>
        <dsp:cNvSpPr/>
      </dsp:nvSpPr>
      <dsp:spPr>
        <a:xfrm>
          <a:off x="1566000" y="1807159"/>
          <a:ext cx="135237" cy="609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027"/>
              </a:lnTo>
              <a:lnTo>
                <a:pt x="135237" y="6090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71902-CE04-4460-9B65-3F2EBAA9D2FC}">
      <dsp:nvSpPr>
        <dsp:cNvPr id="0" name=""/>
        <dsp:cNvSpPr/>
      </dsp:nvSpPr>
      <dsp:spPr>
        <a:xfrm>
          <a:off x="1701238" y="1941582"/>
          <a:ext cx="1126904" cy="949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успеха» </a:t>
          </a: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учащихся к ГИА</a:t>
          </a:r>
        </a:p>
      </dsp:txBody>
      <dsp:txXfrm>
        <a:off x="1729039" y="1969383"/>
        <a:ext cx="1071302" cy="893609"/>
      </dsp:txXfrm>
    </dsp:sp>
    <dsp:sp modelId="{84F48330-F44F-4E7F-AC30-5BC437047F00}">
      <dsp:nvSpPr>
        <dsp:cNvPr id="0" name=""/>
        <dsp:cNvSpPr/>
      </dsp:nvSpPr>
      <dsp:spPr>
        <a:xfrm>
          <a:off x="1566000" y="1807159"/>
          <a:ext cx="135237" cy="1785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982"/>
              </a:lnTo>
              <a:lnTo>
                <a:pt x="135237" y="17859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89EFD-3AF3-42DB-A233-02BC80DE2CD5}">
      <dsp:nvSpPr>
        <dsp:cNvPr id="0" name=""/>
        <dsp:cNvSpPr/>
      </dsp:nvSpPr>
      <dsp:spPr>
        <a:xfrm>
          <a:off x="1701238" y="3036405"/>
          <a:ext cx="1126904" cy="1113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Формирование материально-технической базы</a:t>
          </a:r>
        </a:p>
      </dsp:txBody>
      <dsp:txXfrm>
        <a:off x="1733851" y="3069018"/>
        <a:ext cx="1061678" cy="1048247"/>
      </dsp:txXfrm>
    </dsp:sp>
    <dsp:sp modelId="{2967C021-E908-465B-9ACA-3E4253418FFB}">
      <dsp:nvSpPr>
        <dsp:cNvPr id="0" name=""/>
        <dsp:cNvSpPr/>
      </dsp:nvSpPr>
      <dsp:spPr>
        <a:xfrm>
          <a:off x="1566000" y="1807159"/>
          <a:ext cx="135237" cy="2980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0789"/>
              </a:lnTo>
              <a:lnTo>
                <a:pt x="135237" y="2980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96C97-83BA-4C91-AB94-C2AF2FF8CE6C}">
      <dsp:nvSpPr>
        <dsp:cNvPr id="0" name=""/>
        <dsp:cNvSpPr/>
      </dsp:nvSpPr>
      <dsp:spPr>
        <a:xfrm>
          <a:off x="1701238" y="4289896"/>
          <a:ext cx="1151618" cy="996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Виртуальные и реальные лаборатории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0413" y="4319071"/>
        <a:ext cx="1093268" cy="937755"/>
      </dsp:txXfrm>
    </dsp:sp>
    <dsp:sp modelId="{AFDBEC80-A3C1-4CA5-A152-5BD23727125D}">
      <dsp:nvSpPr>
        <dsp:cNvPr id="0" name=""/>
        <dsp:cNvSpPr/>
      </dsp:nvSpPr>
      <dsp:spPr>
        <a:xfrm>
          <a:off x="3063174" y="1114796"/>
          <a:ext cx="1515749" cy="796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информационно-методического сопровождения педагогов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6493" y="1138115"/>
        <a:ext cx="1469111" cy="749528"/>
      </dsp:txXfrm>
    </dsp:sp>
    <dsp:sp modelId="{D0FF277F-2EDE-44D0-A7DD-65031420623C}">
      <dsp:nvSpPr>
        <dsp:cNvPr id="0" name=""/>
        <dsp:cNvSpPr/>
      </dsp:nvSpPr>
      <dsp:spPr>
        <a:xfrm>
          <a:off x="3214749" y="1910963"/>
          <a:ext cx="151574" cy="57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201"/>
              </a:lnTo>
              <a:lnTo>
                <a:pt x="151574" y="5792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7E144-AA67-4E29-841C-8E47230AF042}">
      <dsp:nvSpPr>
        <dsp:cNvPr id="0" name=""/>
        <dsp:cNvSpPr/>
      </dsp:nvSpPr>
      <dsp:spPr>
        <a:xfrm>
          <a:off x="3366324" y="2050980"/>
          <a:ext cx="1252099" cy="878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ProLab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педагогов</a:t>
          </a:r>
        </a:p>
      </dsp:txBody>
      <dsp:txXfrm>
        <a:off x="3392050" y="2076706"/>
        <a:ext cx="1200647" cy="826915"/>
      </dsp:txXfrm>
    </dsp:sp>
    <dsp:sp modelId="{60F4345C-12CB-42FF-8CE5-5FBCDF3ADD96}">
      <dsp:nvSpPr>
        <dsp:cNvPr id="0" name=""/>
        <dsp:cNvSpPr/>
      </dsp:nvSpPr>
      <dsp:spPr>
        <a:xfrm>
          <a:off x="3214749" y="1910963"/>
          <a:ext cx="151574" cy="163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580"/>
              </a:lnTo>
              <a:lnTo>
                <a:pt x="151574" y="1630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3E395-96B6-4961-8688-A1AB2004790B}">
      <dsp:nvSpPr>
        <dsp:cNvPr id="0" name=""/>
        <dsp:cNvSpPr/>
      </dsp:nvSpPr>
      <dsp:spPr>
        <a:xfrm>
          <a:off x="3366324" y="3069365"/>
          <a:ext cx="1328367" cy="944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кадровая школа по разработке дополнительных общеобразовательных программ</a:t>
          </a:r>
        </a:p>
      </dsp:txBody>
      <dsp:txXfrm>
        <a:off x="3393983" y="3097024"/>
        <a:ext cx="1273049" cy="889037"/>
      </dsp:txXfrm>
    </dsp:sp>
    <dsp:sp modelId="{64829EAB-A57B-44FB-A738-EE40CC383F99}">
      <dsp:nvSpPr>
        <dsp:cNvPr id="0" name=""/>
        <dsp:cNvSpPr/>
      </dsp:nvSpPr>
      <dsp:spPr>
        <a:xfrm>
          <a:off x="3214749" y="1910963"/>
          <a:ext cx="151574" cy="2653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333"/>
              </a:lnTo>
              <a:lnTo>
                <a:pt x="151574" y="2653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CBF67-A04B-43BE-8741-E44B2126F057}">
      <dsp:nvSpPr>
        <dsp:cNvPr id="0" name=""/>
        <dsp:cNvSpPr/>
      </dsp:nvSpPr>
      <dsp:spPr>
        <a:xfrm>
          <a:off x="3366324" y="4153738"/>
          <a:ext cx="1276285" cy="821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Форсайт-сессии по предметам естественно-научного цикла</a:t>
          </a:r>
        </a:p>
      </dsp:txBody>
      <dsp:txXfrm>
        <a:off x="3390374" y="4177788"/>
        <a:ext cx="1228185" cy="773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1F407-C096-46C4-9CE5-D0D0275082CE}">
      <dsp:nvSpPr>
        <dsp:cNvPr id="0" name=""/>
        <dsp:cNvSpPr/>
      </dsp:nvSpPr>
      <dsp:spPr>
        <a:xfrm>
          <a:off x="0" y="14887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Воспитательная система</a:t>
          </a:r>
        </a:p>
      </dsp:txBody>
      <dsp:txXfrm>
        <a:off x="22703" y="37590"/>
        <a:ext cx="8205169" cy="419669"/>
      </dsp:txXfrm>
    </dsp:sp>
    <dsp:sp modelId="{22DE70F8-DF2D-4F9F-8525-27877038778D}">
      <dsp:nvSpPr>
        <dsp:cNvPr id="0" name=""/>
        <dsp:cNvSpPr/>
      </dsp:nvSpPr>
      <dsp:spPr>
        <a:xfrm>
          <a:off x="0" y="479962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лицей № 3, СТШ, СОШ №№ 22 имени Г.Ф. Пономарева, 32, НШ Прогимназия, № 30</a:t>
          </a:r>
        </a:p>
      </dsp:txBody>
      <dsp:txXfrm>
        <a:off x="0" y="479962"/>
        <a:ext cx="8250575" cy="256162"/>
      </dsp:txXfrm>
    </dsp:sp>
    <dsp:sp modelId="{75130B04-70C4-43A8-A4E9-0421C9DDA01C}">
      <dsp:nvSpPr>
        <dsp:cNvPr id="0" name=""/>
        <dsp:cNvSpPr/>
      </dsp:nvSpPr>
      <dsp:spPr>
        <a:xfrm>
          <a:off x="0" y="736124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предметного содержания</a:t>
          </a:r>
        </a:p>
      </dsp:txBody>
      <dsp:txXfrm>
        <a:off x="22703" y="758827"/>
        <a:ext cx="8205169" cy="419669"/>
      </dsp:txXfrm>
    </dsp:sp>
    <dsp:sp modelId="{87341BE2-557A-4C05-8904-B154C1D887F6}">
      <dsp:nvSpPr>
        <dsp:cNvPr id="0" name=""/>
        <dsp:cNvSpPr/>
      </dsp:nvSpPr>
      <dsp:spPr>
        <a:xfrm>
          <a:off x="0" y="1201199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лицей № 1, СОШ №№ 5, 15, 22 имени Г.Ф. Пономарева, 25, 27, 29, СШ № 9</a:t>
          </a:r>
        </a:p>
      </dsp:txBody>
      <dsp:txXfrm>
        <a:off x="0" y="1201199"/>
        <a:ext cx="8250575" cy="256162"/>
      </dsp:txXfrm>
    </dsp:sp>
    <dsp:sp modelId="{23B0A070-F3F6-4FDB-A31B-56B2E203AF79}">
      <dsp:nvSpPr>
        <dsp:cNvPr id="0" name=""/>
        <dsp:cNvSpPr/>
      </dsp:nvSpPr>
      <dsp:spPr>
        <a:xfrm>
          <a:off x="0" y="1457362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дети</a:t>
          </a:r>
        </a:p>
      </dsp:txBody>
      <dsp:txXfrm>
        <a:off x="22703" y="1480065"/>
        <a:ext cx="8205169" cy="419669"/>
      </dsp:txXfrm>
    </dsp:sp>
    <dsp:sp modelId="{D2442799-A590-4FEC-AE5C-F185FAF6CFB6}">
      <dsp:nvSpPr>
        <dsp:cNvPr id="0" name=""/>
        <dsp:cNvSpPr/>
      </dsp:nvSpPr>
      <dsp:spPr>
        <a:xfrm>
          <a:off x="0" y="1922437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гимназия № 2, Перспектива, СЕНЛ, СОШ № 10 с УИОП</a:t>
          </a:r>
        </a:p>
      </dsp:txBody>
      <dsp:txXfrm>
        <a:off x="0" y="1922437"/>
        <a:ext cx="8250575" cy="256162"/>
      </dsp:txXfrm>
    </dsp:sp>
    <dsp:sp modelId="{9C5A2A29-05EF-4EC3-84E2-9E0C8C39D1ED}">
      <dsp:nvSpPr>
        <dsp:cNvPr id="0" name=""/>
        <dsp:cNvSpPr/>
      </dsp:nvSpPr>
      <dsp:spPr>
        <a:xfrm>
          <a:off x="0" y="2178599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ФГОС СОО</a:t>
          </a:r>
        </a:p>
      </dsp:txBody>
      <dsp:txXfrm>
        <a:off x="22703" y="2201302"/>
        <a:ext cx="8205169" cy="419669"/>
      </dsp:txXfrm>
    </dsp:sp>
    <dsp:sp modelId="{99B36C03-12DF-4F34-9D6E-AD845330B913}">
      <dsp:nvSpPr>
        <dsp:cNvPr id="0" name=""/>
        <dsp:cNvSpPr/>
      </dsp:nvSpPr>
      <dsp:spPr>
        <a:xfrm>
          <a:off x="0" y="2643674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СТШ, СОШ №№ 3, 32, СШ № 31</a:t>
          </a:r>
        </a:p>
      </dsp:txBody>
      <dsp:txXfrm>
        <a:off x="0" y="2643674"/>
        <a:ext cx="8250575" cy="256162"/>
      </dsp:txXfrm>
    </dsp:sp>
    <dsp:sp modelId="{FC8C83FD-DDF0-421B-83F2-7067CBD60DA3}">
      <dsp:nvSpPr>
        <dsp:cNvPr id="0" name=""/>
        <dsp:cNvSpPr/>
      </dsp:nvSpPr>
      <dsp:spPr>
        <a:xfrm>
          <a:off x="0" y="2899837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ОВЗ и инклюзия</a:t>
          </a:r>
        </a:p>
      </dsp:txBody>
      <dsp:txXfrm>
        <a:off x="22703" y="2922540"/>
        <a:ext cx="8205169" cy="419669"/>
      </dsp:txXfrm>
    </dsp:sp>
    <dsp:sp modelId="{9794DD8E-B9A1-45F3-8C68-E7BB5853875A}">
      <dsp:nvSpPr>
        <dsp:cNvPr id="0" name=""/>
        <dsp:cNvSpPr/>
      </dsp:nvSpPr>
      <dsp:spPr>
        <a:xfrm>
          <a:off x="0" y="3364912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СОШ №№ 8 имени Сибирцева А.Н., 18 имени В.Я. Алексеева, СШ № 12</a:t>
          </a:r>
        </a:p>
      </dsp:txBody>
      <dsp:txXfrm>
        <a:off x="0" y="3364912"/>
        <a:ext cx="8250575" cy="256162"/>
      </dsp:txXfrm>
    </dsp:sp>
    <dsp:sp modelId="{1673431A-252F-4DC8-8ACC-14D49B51C73B}">
      <dsp:nvSpPr>
        <dsp:cNvPr id="0" name=""/>
        <dsp:cNvSpPr/>
      </dsp:nvSpPr>
      <dsp:spPr>
        <a:xfrm>
          <a:off x="0" y="3621074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ШНОР</a:t>
          </a:r>
        </a:p>
      </dsp:txBody>
      <dsp:txXfrm>
        <a:off x="22703" y="3643777"/>
        <a:ext cx="8205169" cy="419669"/>
      </dsp:txXfrm>
    </dsp:sp>
    <dsp:sp modelId="{B02F9A61-0D0D-4037-96A7-D65D9571DEF1}">
      <dsp:nvSpPr>
        <dsp:cNvPr id="0" name=""/>
        <dsp:cNvSpPr/>
      </dsp:nvSpPr>
      <dsp:spPr>
        <a:xfrm>
          <a:off x="0" y="4086149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СОШ № 22 имени Г.Ф. Пономарева, СОШ № 18 имени В.Я. Алексеева</a:t>
          </a:r>
        </a:p>
      </dsp:txBody>
      <dsp:txXfrm>
        <a:off x="0" y="4086149"/>
        <a:ext cx="8250575" cy="256162"/>
      </dsp:txXfrm>
    </dsp:sp>
    <dsp:sp modelId="{06315DA6-D7CF-48B8-8A4A-81DB3BD0E2A1}">
      <dsp:nvSpPr>
        <dsp:cNvPr id="0" name=""/>
        <dsp:cNvSpPr/>
      </dsp:nvSpPr>
      <dsp:spPr>
        <a:xfrm>
          <a:off x="0" y="4342312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</a:t>
          </a:r>
        </a:p>
      </dsp:txBody>
      <dsp:txXfrm>
        <a:off x="22703" y="4365015"/>
        <a:ext cx="8205169" cy="419669"/>
      </dsp:txXfrm>
    </dsp:sp>
    <dsp:sp modelId="{B8224CF8-FBF1-4246-95DF-EE3DB6FA6F8C}">
      <dsp:nvSpPr>
        <dsp:cNvPr id="0" name=""/>
        <dsp:cNvSpPr/>
      </dsp:nvSpPr>
      <dsp:spPr>
        <a:xfrm>
          <a:off x="0" y="4807387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«Технополис», «ЭБЦ», «ЦДТ», ОУ</a:t>
          </a:r>
        </a:p>
      </dsp:txBody>
      <dsp:txXfrm>
        <a:off x="0" y="4807387"/>
        <a:ext cx="8250575" cy="256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9F4E3-2025-4892-9AEE-281A7A5E1ECF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09E70-4DBA-40BB-B3FB-F3948F74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5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501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15C2574-CEFF-4AFF-BB0A-8B18D6D7B0F4}" type="slidenum">
              <a:rPr lang="ru-RU" altLang="ru-RU" smtClean="0">
                <a:solidFill>
                  <a:prstClr val="black"/>
                </a:solidFill>
              </a:rPr>
              <a:pPr/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FF4C-43E9-419D-A211-C7C8217040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29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6b3c6045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6b3c60454_0_47:notes"/>
          <p:cNvSpPr txBox="1"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8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3526-3831-44E1-9B3D-A5F1E0A941CB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AD32-8E12-45D6-A18D-976FE652F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5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4AED-4FEA-4222-AB66-97DA5362AD1F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9464-DCDB-4069-A251-11C61BEF97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85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7B3D-3253-4748-90E8-BE76300E6B77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AD7F-6DA2-4443-98E9-BEFEDAE33D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10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2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65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2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30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3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5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347B-C5CC-43C7-ACBB-5A06A6D1FDA1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95E6-2A40-4DF7-AB92-39483F9AF6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583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2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60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27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043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4E83-4492-4BF6-9009-7626E9C49773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20B4-AF76-4E23-B9F2-2C1C17FDD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2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85E4-5B84-489E-8EC9-7F2E79D66086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95A8D-DF7D-46CE-95CC-C6E936EF7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11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C4F2-47E3-47B4-9301-7508DB6D27AE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09CD8-CF09-4EA5-9E40-E1F331BD1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22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CF824-B023-43C8-8191-13C3F7891A92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6B41-395D-4AD0-931F-4EFF85E66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60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98A-8890-4D7A-9306-F5C6811CDB26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648A-20A3-42A9-BFF8-FFB9B513EC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71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652B-DB68-4CE1-A63E-094C379E7156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2208-BAF8-4A1E-BC71-9891BBFCCA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4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E376-607F-4B9D-913B-3951E3304B73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96272-3463-4A19-8928-CA41031E39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03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1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32E97-6730-406E-9B64-40504CE0E449}" type="datetimeFigureOut">
              <a:rPr lang="ru-R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25.10.2021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07DD4-E92A-42F6-A542-812AE0747887}" type="slidenum">
              <a:rPr lang="ru-RU" altLang="ru-R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ublication.pravo.gov.ru/Document/View/0001202107050027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wiki.admsurgut.ru/wiki/index.php?title=%D0%90%D0%92%D0%93%D0%A3%D0%A1%D0%A2%D0%9E%D0%92%D0%A1%D0%9A%D0%9E%D0%95_%D0%A1%D0%9E%D0%92%D0%95%D0%A9%D0%90%D0%9D%D0%98%D0%95_%D0%9F%D0%95%D0%94%D0%90%D0%93%D0%9E%D0%93%D0%98%D0%A7%D0%95%D0%A1%D0%9A%D0%98%D0%A5_%D0%A0%D0%90%D0%91%D0%9E%D0%A2%D0%9D%D0%98%D0%9A%D0%9E%D0%92_%D0%93%D0%9E%D0%A0%D0%9E%D0%94%D0%90_%D0%A1%D0%A3%D0%A0%D0%93%D0%A3%D0%A2%D0%90_-_2021" TargetMode="External"/><Relationship Id="rId2" Type="http://schemas.openxmlformats.org/officeDocument/2006/relationships/hyperlink" Target="https://www.surwiki.admsurgut.ru/wiki/index.php?title=%D0%9E%D0%9A%D0%A0%D0%A3%D0%96%D0%9D%D0%9E%D0%95_%D0%90%D0%92%D0%93%D0%A3%D0%A1%D0%A2%D0%9E%D0%92%D0%A1%D0%9A%D0%9E%D0%95_%D0%A1%D0%9E%D0%92%D0%95%D0%A9%D0%90%D0%9D%D0%98%D0%95_%D0%9F%D0%95%D0%94%D0%90%D0%93%D0%9E%D0%93%D0%98%D0%A7%D0%95%D0%A1%D0%9A%D0%98%D0%A5_%D0%A0%D0%90%D0%91%D0%9E%D0%A2%D0%9D%D0%98%D0%9A%D0%9E%D0%92_-_2021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image" Target="../media/image13.sv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1626"/>
            <a:ext cx="668339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1487782" y="0"/>
            <a:ext cx="6168435" cy="4703067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методическое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учителей химии</a:t>
            </a:r>
            <a:br>
              <a:rPr lang="ru-RU" altLang="ru-RU" sz="3000" b="1" i="1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br>
              <a:rPr lang="ru-RU" altLang="ru-RU" sz="2800" b="1" i="1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br>
              <a:rPr lang="ru-RU" altLang="ru-RU" sz="2800" b="1" i="1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2400" kern="0" dirty="0">
                <a:latin typeface="Times New Roman"/>
                <a:cs typeface="+mn-cs"/>
              </a:rPr>
              <a:t>29.10.2021</a:t>
            </a:r>
            <a:endParaRPr lang="ru-RU" altLang="ru-RU" sz="2800" i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9675" y="608242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kern="0" dirty="0">
                <a:latin typeface="Times New Roman"/>
                <a:ea typeface="Times New Roman"/>
              </a:rPr>
              <a:t>г. Сургут</a:t>
            </a:r>
          </a:p>
        </p:txBody>
      </p:sp>
    </p:spTree>
    <p:extLst>
      <p:ext uri="{BB962C8B-B14F-4D97-AF65-F5344CB8AC3E}">
        <p14:creationId xmlns:p14="http://schemas.microsoft.com/office/powerpoint/2010/main" val="12580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AF8FE400-09F6-453A-8B3C-B9A75A5DF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629022"/>
              </p:ext>
            </p:extLst>
          </p:nvPr>
        </p:nvGraphicFramePr>
        <p:xfrm>
          <a:off x="555800" y="1280160"/>
          <a:ext cx="8250575" cy="507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CA804C6-9958-415A-997F-288473BF4C68}"/>
              </a:ext>
            </a:extLst>
          </p:cNvPr>
          <p:cNvSpPr txBox="1">
            <a:spLocks/>
          </p:cNvSpPr>
          <p:nvPr/>
        </p:nvSpPr>
        <p:spPr>
          <a:xfrm>
            <a:off x="636162" y="277042"/>
            <a:ext cx="8346401" cy="904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проекта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«Сетевое взаимодействие в муниципальной системе образования г. Сургута 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цифровой трансформации образования»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4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9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066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31.05.2021 N 287 «Об утверждении федерального государственного образовательного стандарта основного общего образования»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http://publication.pravo.gov.ru/Document/View/0001202107050027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5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806DA-6807-41DF-BC9B-625AEF9D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региональном плане мероприятий, направленных на формирование и оценку функциональной грамотности учащихся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FD85E-0A76-40C6-9C9A-303F77E89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общего образования посредством формирования функциональной грамотности обучающихся общеобразовательных организаций Ханты-Мансийского автономного округа – Югры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06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3304" y="156900"/>
            <a:ext cx="11485784" cy="64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61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404664"/>
            <a:ext cx="11210950" cy="630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9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70287" y="2534748"/>
            <a:ext cx="8520600" cy="165776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buSzPts val="990"/>
            </a:pPr>
            <a:r>
              <a:rPr lang="ru-RU" sz="2680" b="1" dirty="0"/>
              <a:t>О </a:t>
            </a:r>
            <a:r>
              <a:rPr lang="ru-RU" sz="2800" b="1" dirty="0"/>
              <a:t>модели единой региональной системы критериального оценивания качества образовательной деятельности</a:t>
            </a:r>
            <a:endParaRPr sz="2680" b="1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257023" y="1053871"/>
            <a:ext cx="6794960" cy="7397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" dirty="0">
                <a:solidFill>
                  <a:schemeClr val="dk1"/>
                </a:solidFill>
              </a:rPr>
              <a:t>Ханты-Мансийский автономный округ – Югра</a:t>
            </a:r>
          </a:p>
          <a:p>
            <a:pPr>
              <a:spcBef>
                <a:spcPts val="0"/>
              </a:spcBef>
            </a:pPr>
            <a:r>
              <a:rPr lang="ru" dirty="0">
                <a:solidFill>
                  <a:schemeClr val="dk1"/>
                </a:solidFill>
              </a:rPr>
              <a:t>Департамент образования и молодежной политики ХМАО-Югры</a:t>
            </a:r>
          </a:p>
          <a:p>
            <a:pPr>
              <a:spcBef>
                <a:spcPts val="0"/>
              </a:spcBef>
            </a:pPr>
            <a:r>
              <a:rPr lang="ru" dirty="0">
                <a:solidFill>
                  <a:schemeClr val="dk1"/>
                </a:solidFill>
              </a:rPr>
              <a:t>БУ «Сургутский государственный педагогический университет»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02" y="891503"/>
            <a:ext cx="988493" cy="90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91" y="857250"/>
            <a:ext cx="894665" cy="10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ugra-news.ru/upload/iblock/a23/1_1.jpg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avatars.mds.yandex.net/get-zen_doc/3502204/pub_5f033907e02c130fe321f4e1_5f033940bb6bae4cc5a91b38/scale_1200"/>
          <p:cNvSpPr>
            <a:spLocks noChangeAspect="1" noChangeArrowheads="1"/>
          </p:cNvSpPr>
          <p:nvPr/>
        </p:nvSpPr>
        <p:spPr bwMode="auto">
          <a:xfrm>
            <a:off x="307975" y="8651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2D3A9-1953-4E74-8188-09CA9765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9" y="522499"/>
            <a:ext cx="8520600" cy="5502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2E7108-BDA6-4388-864E-63366BD74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520600" cy="382105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 системы нормативно-критериального оценивания (ОГЭ, ЕГЭ, ВРП и др.) в большинстве своем фиксируют уже окончательный результат обучения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образовательный процесс направлен на развитие  отдельных психических функции индивида, что достаточно ограниченно способствует развитию личности обучающихся</a:t>
            </a:r>
          </a:p>
          <a:p>
            <a:pPr marL="11430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система оценивания, которая фиксировала бы промежуточные результаты, позволяла бы давать рекомендации по внесению корректив образовательный процесс не только по конкретным предметам, но и в образовательную систему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415813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C822D80-8367-468D-971B-88932C37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24392"/>
            <a:ext cx="8520600" cy="81019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 оценивание учебных достижений учащихся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6209E7-DE57-4A24-9DFD-E1C8FCC11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228850"/>
            <a:ext cx="8520600" cy="3499659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процесс, основанный на сравнении с критериями </a:t>
            </a:r>
          </a:p>
          <a:p>
            <a:pPr marL="11430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четко определенными,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 выработанными,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известными всем участникам,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целям и содержанию образования,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способствующими формированию учебно-познавательной компетентности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3456895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4643450" y="3644150"/>
            <a:ext cx="4012500" cy="16392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b="1">
                <a:solidFill>
                  <a:schemeClr val="bg1"/>
                </a:solidFill>
              </a:rPr>
              <a:t>Построение индивидуальной образовательной траектории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381300" y="1948275"/>
            <a:ext cx="3905400" cy="14250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05625" y="8211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критериальной системы оценивания </a:t>
            </a:r>
            <a:br>
              <a:rPr lang="ru-RU" sz="2400" b="1" dirty="0">
                <a:solidFill>
                  <a:schemeClr val="accent4"/>
                </a:solidFill>
              </a:rPr>
            </a:br>
            <a:endParaRPr sz="2400" b="1" dirty="0">
              <a:solidFill>
                <a:schemeClr val="accent4"/>
              </a:solidFill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381425" y="1948275"/>
            <a:ext cx="3905400" cy="1348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1430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Достоверность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Объективность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Полнота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Единообразие подходов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Обоснованность критериев</a:t>
            </a:r>
          </a:p>
          <a:p>
            <a:pPr marL="114300" indent="0"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4750075" y="1948275"/>
            <a:ext cx="4012500" cy="13914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Открытость системы образования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381425" y="3644150"/>
            <a:ext cx="3905400" cy="16392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Прогнозирование результатов обучения </a:t>
            </a:r>
          </a:p>
          <a:p>
            <a:r>
              <a:rPr lang="ru-RU" b="1" dirty="0">
                <a:solidFill>
                  <a:schemeClr val="bg1"/>
                </a:solidFill>
              </a:rPr>
              <a:t>Своевременная оценка качества</a:t>
            </a:r>
          </a:p>
          <a:p>
            <a:endParaRPr b="1" dirty="0">
              <a:solidFill>
                <a:schemeClr val="bg1"/>
              </a:solidFill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4370725" y="2492775"/>
            <a:ext cx="295200" cy="33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4348250" y="4180250"/>
            <a:ext cx="295200" cy="33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0088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77DDD-6D7A-4131-8B97-C4143C43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76605"/>
            <a:ext cx="8520600" cy="8552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 реализации критериального оценивания </a:t>
            </a:r>
            <a:br>
              <a:rPr lang="ru-RU" sz="3100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4F46BF-AE63-46DB-8B44-40332DF14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878599"/>
            <a:ext cx="8520600" cy="3100802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для оценивания учебных достижений объективных критериев, устанавливаемых по доступным и понятным учащимся показателям, описанным в деятельностной форме;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процессе оценки заданий разных уровней и типов, соответствующих выделенным показателям;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реального выбора индивидуального уровня учебных достижений. </a:t>
            </a:r>
          </a:p>
        </p:txBody>
      </p:sp>
    </p:spTree>
    <p:extLst>
      <p:ext uri="{BB962C8B-B14F-4D97-AF65-F5344CB8AC3E}">
        <p14:creationId xmlns:p14="http://schemas.microsoft.com/office/powerpoint/2010/main" val="102577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19" y="940080"/>
            <a:ext cx="871448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Августовском совещании педагогических работников. Приоритетные проекты муниципальной системы образования на 2021/22 учебный год.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С.А., методист МАУ «Информационно-методический центр».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введении в действие обновленных федеральных государственных образовательных стандартов основного общего образования, разработанных Министерством просвещения Российской Федерации.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Падерина С.А., руководитель ГМО учителей химии.</a:t>
            </a:r>
          </a:p>
          <a:p>
            <a:pPr marL="457200" indent="-4572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региональном плане мероприятий («дорожная карта»), направленных на формирование и оценку функциональной грамотности обучающихся общеобразовательных организаций ХМАО – Югры на 2021/22 учебный год.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Зайцева С.А., методист МАУ «Информационно-методический центр».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модели единой региональной системы критериального оценивания качества образовательной деятельности.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Зайцева С.А., методист МАУ «Информационно-методический центр».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педагогического мастерства как способ повышения профессионального роста педагога.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Машкова О.Г., учитель химии МБОУ гимназии «Лаборатория Салахова».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планирования и организации работы учителей химии в 2021/22 учебном году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Падерина С.А., руководитель ГМО учителей химии.</a:t>
            </a:r>
          </a:p>
          <a:p>
            <a:pPr marL="457200" indent="-457200">
              <a:buAutoNum type="arabicPeriod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50874"/>
            <a:ext cx="8714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Повестка заседания </a:t>
            </a:r>
            <a:endParaRPr lang="ru-RU" sz="3000" kern="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7" y="59631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94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FC81EF-7ABB-484F-A14A-38D29E93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 оценивание позволяет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A9FB2A3-3509-4279-BAE1-B7891D6AD8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Учителям: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критерии, способствующие получению качественных результатов обучения;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оперативную информацию для анализа и планирования своей деятельности;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качество преподавания;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индивидуальную траекторию обучения каждого ученика с учетом его индивидуальных особенностей;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CF1F4D-1F32-4167-BD1B-FBCDCF4920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понимать критерии оценивания для прогнозирования результата, осознавать критерии успеха;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рефлексии, оценивая себя и своих сверстников;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доказательства уровня обученности ребенка;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прогресс в обучении ребенка;</a:t>
            </a:r>
          </a:p>
        </p:txBody>
      </p:sp>
    </p:spTree>
    <p:extLst>
      <p:ext uri="{BB962C8B-B14F-4D97-AF65-F5344CB8AC3E}">
        <p14:creationId xmlns:p14="http://schemas.microsoft.com/office/powerpoint/2010/main" val="3390408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3072959-A6AF-4814-8FD7-58B71183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Разноуровневые задания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FF12AAC-3C11-45E5-921E-911D828D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4784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способен осуществлять для решения поставленной задачи  простые аналогии, элементарные операции  (действия),  демонстрирует опыт таких действий, (большой объем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многократное воспроизведение действий)    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Продвинутый уровень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способен осуществлять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поставленной задачи полный перенос методов. Имеет опыт таких действий 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функциональной грамотности (практико-ориентированные задания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свободное решение задачи, демонстрирует полный перенос, предлагает самостоятельные варианты решения. Имеет опыт таких действий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670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A81E10-7361-42C0-870F-5594DDE782C9}"/>
              </a:ext>
            </a:extLst>
          </p:cNvPr>
          <p:cNvSpPr txBox="1"/>
          <p:nvPr/>
        </p:nvSpPr>
        <p:spPr>
          <a:xfrm rot="19465166">
            <a:off x="2339752" y="278092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…</a:t>
            </a:r>
          </a:p>
        </p:txBody>
      </p:sp>
    </p:spTree>
    <p:extLst>
      <p:ext uri="{BB962C8B-B14F-4D97-AF65-F5344CB8AC3E}">
        <p14:creationId xmlns:p14="http://schemas.microsoft.com/office/powerpoint/2010/main" val="64014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76842"/>
            <a:ext cx="9348905" cy="73044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окружном августовском совещании педагогических работников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268760"/>
            <a:ext cx="7414383" cy="45365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006F99-84C4-4864-AB86-BDEAFA91D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2" y="271777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9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7184" y="398410"/>
            <a:ext cx="58562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Августовское совещание педагогических работников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5780" y="1807901"/>
            <a:ext cx="80391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B0082"/>
                </a:solidFill>
                <a:latin typeface="Arial"/>
              </a:rPr>
              <a:t>25 – 26 августа 2021</a:t>
            </a:r>
            <a:endParaRPr lang="ru-RU" dirty="0">
              <a:solidFill>
                <a:srgbClr val="4B0082"/>
              </a:solidFill>
              <a:latin typeface="Arial"/>
            </a:endParaRPr>
          </a:p>
          <a:p>
            <a:pPr algn="ctr"/>
            <a:r>
              <a:rPr lang="ru-RU" dirty="0">
                <a:solidFill>
                  <a:srgbClr val="0645AD"/>
                </a:solidFill>
                <a:latin typeface="Arial"/>
                <a:hlinkClick r:id="rId2" tooltip="ОКРУЖНОЕ АВГУСТОВСКОЕ СОВЕЩАНИЕ ПЕДАГОГИЧЕСКИХ РАБОТНИКОВ - 2021"/>
              </a:rPr>
              <a:t>ОКРУЖНОЕ АВГУСТОВСКОЕ СОВЕЩАНИЕ ПЕДАГОГИЧЕСКИХ РАБОТНИКОВ|ОКРУЖНОЕ АВГУСТОВСКОЕ СОВЕЩАНИЕ ПЕДАГОГИЧЕСКИХ РАБОТНИКОВ «Воспитание как общенациональный стратегический приоритет развития и формирования личности ребенка его интересов в современном образовательном пространстве</a:t>
            </a:r>
            <a:r>
              <a:rPr lang="ru-RU" dirty="0">
                <a:solidFill>
                  <a:srgbClr val="0645AD"/>
                </a:solidFill>
                <a:latin typeface="Arial"/>
              </a:rPr>
              <a:t>»</a:t>
            </a:r>
            <a:endParaRPr lang="ru-RU" dirty="0">
              <a:solidFill>
                <a:srgbClr val="4B0082"/>
              </a:solidFill>
              <a:latin typeface="Arial"/>
            </a:endParaRPr>
          </a:p>
          <a:p>
            <a:br>
              <a:rPr lang="ru-RU" dirty="0">
                <a:solidFill>
                  <a:srgbClr val="4B0082"/>
                </a:solidFill>
                <a:latin typeface="Arial"/>
              </a:rPr>
            </a:br>
            <a:endParaRPr lang="ru-RU" dirty="0">
              <a:solidFill>
                <a:srgbClr val="4B0082"/>
              </a:solidFill>
              <a:latin typeface="Arial"/>
            </a:endParaRPr>
          </a:p>
          <a:p>
            <a:pPr algn="ctr"/>
            <a:r>
              <a:rPr lang="ru-RU" b="1" dirty="0">
                <a:solidFill>
                  <a:srgbClr val="4B0082"/>
                </a:solidFill>
                <a:latin typeface="Arial"/>
              </a:rPr>
              <a:t>24 августа – 30 сентября 2021</a:t>
            </a:r>
            <a:endParaRPr lang="ru-RU" dirty="0">
              <a:solidFill>
                <a:srgbClr val="4B0082"/>
              </a:solidFill>
              <a:latin typeface="Arial"/>
            </a:endParaRPr>
          </a:p>
          <a:p>
            <a:pPr algn="ctr"/>
            <a:r>
              <a:rPr lang="ru-RU" dirty="0">
                <a:solidFill>
                  <a:srgbClr val="0645AD"/>
                </a:solidFill>
                <a:latin typeface="Arial"/>
                <a:hlinkClick r:id="rId3" tooltip="АВГУСТОВСКОЕ СОВЕЩАНИЕ ПЕДАГОГИЧЕСКИХ РАБОТНИКОВ ГОРОДА СУРГУТА - 2021"/>
              </a:rPr>
              <a:t>АВГУСТОВСКОЕ СОВЕЩАНИЕ ПЕДАГОГИЧЕСКИХ РАБОТНИКОВ ГОРОДА СУРГУТА</a:t>
            </a:r>
            <a:endParaRPr lang="ru-RU" b="0" i="0" dirty="0">
              <a:solidFill>
                <a:srgbClr val="4B0082"/>
              </a:solidFill>
              <a:effectLst/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3" y="188640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приоритетного развития </a:t>
            </a:r>
            <a:b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2021/22 учебный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896544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Предметные ГМО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84138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 работы с командами педагогов по вопросам реализации ФГОС НОО, ООО.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плана мероприятий, направленных на формирование и оценку функциональной грамотности обучающихся муниципальных общеобразовательных учреждений города Сургута в 2021/22 учебном году.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комплекса мероприятий по повышению качества преподавания по учебному предмету математика.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Диссеминация опыта проведения уроков с использованием дистанционных технологий. 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утвержденных или находящихся на обсуждении концепций модернизации содержания и технологий преподавания учебных предметов.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НП «Образование», приоритетных муниципальных проектов и направлений развития муниципальной системы образования.  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программ, направленных на духовно-нравственное воспитание учащихся.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Распространение эффективных педагогических практик, в том числе по подготовке к ГИА, работе с одаренными детьми.</a:t>
            </a:r>
          </a:p>
          <a:p>
            <a:pPr marL="0" indent="0">
              <a:buNone/>
              <a:defRPr/>
            </a:pPr>
            <a:r>
              <a:rPr lang="ru-RU" sz="5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Межфункциональные</a:t>
            </a:r>
            <a:r>
              <a:rPr lang="ru-RU" sz="5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команды</a:t>
            </a:r>
          </a:p>
          <a:p>
            <a:pPr>
              <a:buFontTx/>
              <a:buAutoNum type="arabicPeriod"/>
              <a:tabLst>
                <a:tab pos="1778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муниципальных приоритетных проектов и направлений развития муниципальной системы образования.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0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56754" y="780152"/>
            <a:ext cx="7764517" cy="5455110"/>
          </a:xfrm>
          <a:prstGeom prst="rect">
            <a:avLst/>
          </a:prstGeom>
          <a:solidFill>
            <a:srgbClr val="5C738E">
              <a:alpha val="5000"/>
            </a:srgbClr>
          </a:solidFill>
          <a:ln>
            <a:noFill/>
          </a:ln>
          <a:effectLst>
            <a:glow rad="952500">
              <a:schemeClr val="accent3">
                <a:satMod val="175000"/>
                <a:alpha val="10000"/>
              </a:schemeClr>
            </a:glow>
            <a:softEdge rad="825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77515" y="1317170"/>
          <a:ext cx="8788971" cy="494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1312" y="254422"/>
            <a:ext cx="8915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itchFamily="18" charset="0"/>
              </a:rPr>
              <a:t>Приоритетные проекты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itchFamily="18" charset="0"/>
              </a:rPr>
              <a:t>муниципальной системы образования,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itchFamily="18" charset="0"/>
              </a:rPr>
              <a:t>курируемые МАУ «Информационно-методический центр»,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itchFamily="18" charset="0"/>
              </a:rPr>
              <a:t>в 2021/22 учебном году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1663" y="6088063"/>
            <a:ext cx="794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itchFamily="18" charset="0"/>
              </a:rPr>
              <a:t>Информационное сопровождение: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itchFamily="18" charset="0"/>
              </a:rPr>
              <a:t>сайт ГСПС СурВики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2" y="63956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77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6162" y="836443"/>
            <a:ext cx="8316310" cy="1190295"/>
          </a:xfrm>
        </p:spPr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Приоритетный муниципальный проект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естественно-научного образования»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314" y="3938954"/>
            <a:ext cx="5542670" cy="251520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проекта</a:t>
            </a:r>
            <a:r>
              <a:rPr kumimoji="0" lang="ru-RU" sz="2200" b="0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br>
              <a:rPr kumimoji="0" lang="ru-RU" sz="2600" b="0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700" b="1" i="0" u="none" strike="noStrike" kern="0" cap="all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для развития естественнонаучного образования школьников на основе социального партнерства и сетевого взаимодействия школ-партнеров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Diagram group"/>
          <p:cNvGrpSpPr/>
          <p:nvPr/>
        </p:nvGrpSpPr>
        <p:grpSpPr>
          <a:xfrm>
            <a:off x="508001" y="2095500"/>
            <a:ext cx="2857499" cy="3810000"/>
            <a:chOff x="2975525" y="3593685"/>
            <a:chExt cx="615141" cy="8881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Прямоугольник 7"/>
            <p:cNvSpPr/>
            <p:nvPr/>
          </p:nvSpPr>
          <p:spPr>
            <a:xfrm>
              <a:off x="2975525" y="3593685"/>
              <a:ext cx="615141" cy="88814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2000" r="-22000"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12920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486656"/>
              </p:ext>
            </p:extLst>
          </p:nvPr>
        </p:nvGraphicFramePr>
        <p:xfrm>
          <a:off x="5034186" y="1666598"/>
          <a:ext cx="3939092" cy="345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773">
                  <a:extLst>
                    <a:ext uri="{9D8B030D-6E8A-4147-A177-3AD203B41FA5}">
                      <a16:colId xmlns:a16="http://schemas.microsoft.com/office/drawing/2014/main" val="108601243"/>
                    </a:ext>
                  </a:extLst>
                </a:gridCol>
                <a:gridCol w="984773">
                  <a:extLst>
                    <a:ext uri="{9D8B030D-6E8A-4147-A177-3AD203B41FA5}">
                      <a16:colId xmlns:a16="http://schemas.microsoft.com/office/drawing/2014/main" val="2136696349"/>
                    </a:ext>
                  </a:extLst>
                </a:gridCol>
                <a:gridCol w="984773">
                  <a:extLst>
                    <a:ext uri="{9D8B030D-6E8A-4147-A177-3AD203B41FA5}">
                      <a16:colId xmlns:a16="http://schemas.microsoft.com/office/drawing/2014/main" val="3576344355"/>
                    </a:ext>
                  </a:extLst>
                </a:gridCol>
                <a:gridCol w="984773">
                  <a:extLst>
                    <a:ext uri="{9D8B030D-6E8A-4147-A177-3AD203B41FA5}">
                      <a16:colId xmlns:a16="http://schemas.microsoft.com/office/drawing/2014/main" val="1830927772"/>
                    </a:ext>
                  </a:extLst>
                </a:gridCol>
              </a:tblGrid>
              <a:tr h="7983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2023/24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987415290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11982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95748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61151"/>
                  </a:ext>
                </a:extLst>
              </a:tr>
              <a:tr h="469602">
                <a:tc rowSpan="2"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развития естественно-научного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488479960"/>
                  </a:ext>
                </a:extLst>
              </a:tr>
              <a:tr h="469602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образования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668048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292080" y="836712"/>
            <a:ext cx="1476649" cy="6489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готовности ОУ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452320" y="836712"/>
            <a:ext cx="1197191" cy="6489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 ОУ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B13461-D24D-41B1-86A1-C15348D00C0F}"/>
              </a:ext>
            </a:extLst>
          </p:cNvPr>
          <p:cNvSpPr txBox="1"/>
          <p:nvPr/>
        </p:nvSpPr>
        <p:spPr>
          <a:xfrm>
            <a:off x="6420394" y="5168113"/>
            <a:ext cx="2688110" cy="1600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Партнеры: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 err="1"/>
              <a:t>СурГПУ</a:t>
            </a:r>
            <a:endParaRPr lang="ru-RU" sz="1400" dirty="0"/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 err="1"/>
              <a:t>СурГУ</a:t>
            </a:r>
            <a:endParaRPr lang="ru-RU" sz="1400" dirty="0"/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/>
              <a:t>ЭБЦ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/>
              <a:t>Технополис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 err="1"/>
              <a:t>Экспериментикум</a:t>
            </a:r>
            <a:r>
              <a:rPr lang="ru-RU" sz="1400" dirty="0"/>
              <a:t>  (по согласованию)</a:t>
            </a:r>
          </a:p>
        </p:txBody>
      </p:sp>
      <p:pic>
        <p:nvPicPr>
          <p:cNvPr id="29" name="Рисунок 28" descr="Отзыв клиента">
            <a:extLst>
              <a:ext uri="{FF2B5EF4-FFF2-40B4-BE49-F238E27FC236}">
                <a16:creationId xmlns:a16="http://schemas.microsoft.com/office/drawing/2014/main" id="{5C3A7442-530F-455C-B8D6-7D5A3D0B0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5321" y="5314599"/>
            <a:ext cx="980600" cy="1307466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449545611"/>
              </p:ext>
            </p:extLst>
          </p:nvPr>
        </p:nvGraphicFramePr>
        <p:xfrm>
          <a:off x="91440" y="600893"/>
          <a:ext cx="4696098" cy="640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00893" y="866950"/>
            <a:ext cx="3677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центр: МБОУ СЕНЛ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3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547643"/>
            <a:ext cx="8316310" cy="1190295"/>
          </a:xfrm>
        </p:spPr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«Сетевое взаимодействие в муниципальной системе образования г. Сургута в условиях цифровой трансформации образования»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314" y="3938954"/>
            <a:ext cx="5542670" cy="2515203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ru-RU" b="1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проекта</a:t>
            </a:r>
            <a:r>
              <a:rPr kumimoji="0" lang="ru-RU" b="0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br>
              <a:rPr kumimoji="0" lang="ru-RU" sz="2600" b="0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для </a:t>
            </a:r>
            <a:r>
              <a:rPr lang="ru-RU" sz="1800" b="1" kern="0" cap="all" dirty="0">
                <a:solidFill>
                  <a:srgbClr val="44546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Реализации требований ФГОС общего образования в образовательных учреждениях города, повышения качества образования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cap="all" dirty="0">
                <a:solidFill>
                  <a:srgbClr val="44546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Посредством организации сетевого взаимодействия в муниципальной системе образования в условиях цифровой трансформации образования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 descr="Изображение выглядит как внутренни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7FBDFAAB-0918-4964-945A-FBB91C43D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1" y="3196555"/>
            <a:ext cx="2666667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4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accbef429b3659e539e1ebb50a5b78eeef59"/>
</p:tagLst>
</file>

<file path=ppt/theme/theme1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1247</Words>
  <Application>Microsoft Office PowerPoint</Application>
  <PresentationFormat>Экран (4:3)</PresentationFormat>
  <Paragraphs>162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Times New Roman</vt:lpstr>
      <vt:lpstr>3_Тема Office</vt:lpstr>
      <vt:lpstr>1_Тема Office</vt:lpstr>
      <vt:lpstr>Городское методическое  объединение учителей химии   29.10.2021</vt:lpstr>
      <vt:lpstr>Презентация PowerPoint</vt:lpstr>
      <vt:lpstr>Об окружном августовском совещании педагогических работников</vt:lpstr>
      <vt:lpstr>Презентация PowerPoint</vt:lpstr>
      <vt:lpstr>Вопросы приоритетного развития  на 2021/22 учебный год</vt:lpstr>
      <vt:lpstr>Презентация PowerPoint</vt:lpstr>
      <vt:lpstr>       Приоритетный муниципальный проект «Развитие естественно-научного образования»</vt:lpstr>
      <vt:lpstr>Презентация PowerPoint</vt:lpstr>
      <vt:lpstr>       «Сетевое взаимодействие в муниципальной системе образования г. Сургута в условиях цифровой трансформации образования»</vt:lpstr>
      <vt:lpstr>Презентация PowerPoint</vt:lpstr>
      <vt:lpstr>ФГОС ООО</vt:lpstr>
      <vt:lpstr>О региональном плане мероприятий, направленных на формирование и оценку функциональной грамотности учащихся</vt:lpstr>
      <vt:lpstr>Презентация PowerPoint</vt:lpstr>
      <vt:lpstr>Презентация PowerPoint</vt:lpstr>
      <vt:lpstr>О модели единой региональной системы критериального оценивания качества образовательной деятельности</vt:lpstr>
      <vt:lpstr>Актуальность </vt:lpstr>
      <vt:lpstr>Критериальное оценивание учебных достижений учащихся</vt:lpstr>
      <vt:lpstr>Характеристики критериальной системы оценивания  </vt:lpstr>
      <vt:lpstr>Педагогические условия реализации критериального оценивания   </vt:lpstr>
      <vt:lpstr>Критериальное оценивание позволяет</vt:lpstr>
      <vt:lpstr>Разноуровневые задания 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абстракция</dc:title>
  <dc:creator>obstinate</dc:creator>
  <cp:keywords>Шаблоны презентаций</cp:keywords>
  <cp:lastModifiedBy>Светлана Афанасьевна Зайцева</cp:lastModifiedBy>
  <cp:revision>58</cp:revision>
  <dcterms:created xsi:type="dcterms:W3CDTF">2017-08-22T16:05:04Z</dcterms:created>
  <dcterms:modified xsi:type="dcterms:W3CDTF">2021-10-25T05:14:15Z</dcterms:modified>
</cp:coreProperties>
</file>