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67" r:id="rId6"/>
    <p:sldId id="266" r:id="rId7"/>
    <p:sldId id="265" r:id="rId8"/>
    <p:sldId id="259" r:id="rId9"/>
    <p:sldId id="260" r:id="rId10"/>
    <p:sldId id="26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35AF1-5B6C-4D75-B29A-2425A9541AB0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46708-DE0A-4E96-B91C-ECC4A52FF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06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81D-F0BA-4461-AB19-0BFEC6C2D381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EBC9-4303-4B55-901C-D6D149F26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80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81D-F0BA-4461-AB19-0BFEC6C2D381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EBC9-4303-4B55-901C-D6D149F26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9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81D-F0BA-4461-AB19-0BFEC6C2D381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EBC9-4303-4B55-901C-D6D149F26D4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955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81D-F0BA-4461-AB19-0BFEC6C2D381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EBC9-4303-4B55-901C-D6D149F26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809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81D-F0BA-4461-AB19-0BFEC6C2D381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EBC9-4303-4B55-901C-D6D149F26D4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5583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81D-F0BA-4461-AB19-0BFEC6C2D381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EBC9-4303-4B55-901C-D6D149F26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51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81D-F0BA-4461-AB19-0BFEC6C2D381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EBC9-4303-4B55-901C-D6D149F26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550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81D-F0BA-4461-AB19-0BFEC6C2D381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EBC9-4303-4B55-901C-D6D149F26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5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81D-F0BA-4461-AB19-0BFEC6C2D381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EBC9-4303-4B55-901C-D6D149F26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71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81D-F0BA-4461-AB19-0BFEC6C2D381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EBC9-4303-4B55-901C-D6D149F26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86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81D-F0BA-4461-AB19-0BFEC6C2D381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EBC9-4303-4B55-901C-D6D149F26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85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81D-F0BA-4461-AB19-0BFEC6C2D381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EBC9-4303-4B55-901C-D6D149F26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81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81D-F0BA-4461-AB19-0BFEC6C2D381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EBC9-4303-4B55-901C-D6D149F26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99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81D-F0BA-4461-AB19-0BFEC6C2D381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EBC9-4303-4B55-901C-D6D149F26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55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81D-F0BA-4461-AB19-0BFEC6C2D381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EBC9-4303-4B55-901C-D6D149F26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81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81D-F0BA-4461-AB19-0BFEC6C2D381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EBC9-4303-4B55-901C-D6D149F26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58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9081D-F0BA-4461-AB19-0BFEC6C2D381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20EBC9-4303-4B55-901C-D6D149F26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72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lyvi.io/app/image-edito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geekbot.ru/neural-network" TargetMode="External"/><Relationship Id="rId3" Type="http://schemas.openxmlformats.org/officeDocument/2006/relationships/hyperlink" Target="https://expert.ya.ru/expert" TargetMode="External"/><Relationship Id="rId7" Type="http://schemas.openxmlformats.org/officeDocument/2006/relationships/hyperlink" Target="https://app.pixverse.ai/home" TargetMode="External"/><Relationship Id="rId2" Type="http://schemas.openxmlformats.org/officeDocument/2006/relationships/hyperlink" Target="https://alice.yandex.ru/chat/0198eaf4-a833-4000-bf5b-5f7886e8556e/?utm_source=yagpt_land&amp;utm_campaign=butt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lyvi.io/app/image-editor" TargetMode="External"/><Relationship Id="rId5" Type="http://schemas.openxmlformats.org/officeDocument/2006/relationships/hyperlink" Target="https://freetts.ru/" TargetMode="External"/><Relationship Id="rId4" Type="http://schemas.openxmlformats.org/officeDocument/2006/relationships/hyperlink" Target="https://gamma.app/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lice.yandex.ru/chat/0198eaf4-a833-4000-bf5b-5f7886e8556e/?utm_source=yagpt_land&amp;utm_campaign=butt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lice.yandex.ru/chat/0198eaf4-a833-4000-bf5b-5f7886e8556e/?utm_source=yagpt_land&amp;utm_campaign=butt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lice.yandex.ru/chat/0198eaf4-a833-4000-bf5b-5f7886e8556e/?utm_source=yagpt_land&amp;utm_campaign=butt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lice.yandex.ru/chat/0198eaf4-a833-4000-bf5b-5f7886e8556e/?utm_source=yagpt_land&amp;utm_campaign=butt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reetts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FC0FF-F078-68F4-2C65-2B25EBBFA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644" y="1690254"/>
            <a:ext cx="9887484" cy="2326397"/>
          </a:xfrm>
        </p:spPr>
        <p:txBody>
          <a:bodyPr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 интеллект 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помощь учителю: 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горизонты в образовании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FACFE0-688A-EC85-E3F1-F2B84597DF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589092"/>
            <a:ext cx="7766936" cy="2042444"/>
          </a:xfrm>
        </p:spPr>
        <p:txBody>
          <a:bodyPr>
            <a:normAutofit lnSpcReduction="10000"/>
          </a:bodyPr>
          <a:lstStyle/>
          <a:p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Ковылина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Алёна Александровна,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Сургут</a:t>
            </a:r>
          </a:p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</a:p>
        </p:txBody>
      </p:sp>
      <p:pic>
        <p:nvPicPr>
          <p:cNvPr id="4" name="Рисунок 3" descr="МБОУ СОШ №6">
            <a:extLst>
              <a:ext uri="{FF2B5EF4-FFF2-40B4-BE49-F238E27FC236}">
                <a16:creationId xmlns:a16="http://schemas.microsoft.com/office/drawing/2014/main" id="{680C0EB7-0082-F0E3-1597-027C3CC09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23" y="171548"/>
            <a:ext cx="936104" cy="9625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одержимое 4">
            <a:extLst>
              <a:ext uri="{FF2B5EF4-FFF2-40B4-BE49-F238E27FC236}">
                <a16:creationId xmlns:a16="http://schemas.microsoft.com/office/drawing/2014/main" id="{8EBED350-310B-4BB9-81A1-61BDA33B60E8}"/>
              </a:ext>
            </a:extLst>
          </p:cNvPr>
          <p:cNvSpPr txBox="1">
            <a:spLocks/>
          </p:cNvSpPr>
          <p:nvPr/>
        </p:nvSpPr>
        <p:spPr>
          <a:xfrm>
            <a:off x="642886" y="171548"/>
            <a:ext cx="9001000" cy="82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2663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 №6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defRPr/>
            </a:pPr>
            <a:endParaRPr lang="ru-RU" sz="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47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77334" y="-68367"/>
            <a:ext cx="3074270" cy="777667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Flyvi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3747" b="3734"/>
          <a:stretch/>
        </p:blipFill>
        <p:spPr>
          <a:xfrm>
            <a:off x="0" y="512987"/>
            <a:ext cx="12192000" cy="634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06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DCB91-DCC2-1C2E-8131-2FE8E71B5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FDA6C-C36B-FF5A-C587-FDDC3485C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644" y="1690254"/>
            <a:ext cx="9887484" cy="2326397"/>
          </a:xfrm>
        </p:spPr>
        <p:txBody>
          <a:bodyPr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 интеллект 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помощь учителю: 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горизонты в образовании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08DEC1-DEC8-0F25-6FF6-ADF59BCA5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589092"/>
            <a:ext cx="7766936" cy="2042444"/>
          </a:xfrm>
        </p:spPr>
        <p:txBody>
          <a:bodyPr>
            <a:normAutofit lnSpcReduction="10000"/>
          </a:bodyPr>
          <a:lstStyle/>
          <a:p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Ковылина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Алёна Александровна,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Сургут</a:t>
            </a:r>
          </a:p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</a:p>
        </p:txBody>
      </p:sp>
      <p:pic>
        <p:nvPicPr>
          <p:cNvPr id="4" name="Рисунок 3" descr="МБОУ СОШ №6">
            <a:extLst>
              <a:ext uri="{FF2B5EF4-FFF2-40B4-BE49-F238E27FC236}">
                <a16:creationId xmlns:a16="http://schemas.microsoft.com/office/drawing/2014/main" id="{09D15D52-358D-A85C-4CFD-285404AC37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23" y="171548"/>
            <a:ext cx="936104" cy="9625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одержимое 4">
            <a:extLst>
              <a:ext uri="{FF2B5EF4-FFF2-40B4-BE49-F238E27FC236}">
                <a16:creationId xmlns:a16="http://schemas.microsoft.com/office/drawing/2014/main" id="{A5AB62BD-56DF-F6D3-E92B-D64EAEB0944C}"/>
              </a:ext>
            </a:extLst>
          </p:cNvPr>
          <p:cNvSpPr txBox="1">
            <a:spLocks/>
          </p:cNvSpPr>
          <p:nvPr/>
        </p:nvSpPr>
        <p:spPr>
          <a:xfrm>
            <a:off x="642886" y="171548"/>
            <a:ext cx="9001000" cy="82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2663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 №6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defRPr/>
            </a:pPr>
            <a:endParaRPr lang="ru-RU" sz="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82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1665"/>
            <a:ext cx="8596668" cy="882865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24532"/>
            <a:ext cx="8596668" cy="386058"/>
          </a:xfrm>
        </p:spPr>
        <p:txBody>
          <a:bodyPr>
            <a:noAutofit/>
          </a:bodyPr>
          <a:lstStyle/>
          <a:p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Нейросеть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Алиса для решения любых задач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77334" y="2355496"/>
            <a:ext cx="8596668" cy="38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Нейроэксперт от Яндекса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Алиса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77334" y="3608747"/>
            <a:ext cx="8596668" cy="38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Gamma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- создания презентаций, веб-сайтов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и т.п.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77334" y="4298583"/>
            <a:ext cx="8596668" cy="38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Freetts.ru –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озвучка текста виртуальным голосом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77334" y="4988419"/>
            <a:ext cx="8596668" cy="38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Flyvi –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генератор/редактор изображений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77334" y="5678255"/>
            <a:ext cx="8596668" cy="38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PixVerse 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тренды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77334" y="1093568"/>
            <a:ext cx="8596668" cy="38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GigaChat</a:t>
            </a:r>
            <a:r>
              <a:rPr lang="en-US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MAX </a:t>
            </a:r>
            <a:r>
              <a:rPr lang="ru-RU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бот</a:t>
            </a:r>
            <a:endParaRPr lang="ru-RU" sz="2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  <p:sp>
        <p:nvSpPr>
          <p:cNvPr id="10" name="Объект 2">
            <a:hlinkClick r:id="rId8"/>
            <a:extLst>
              <a:ext uri="{FF2B5EF4-FFF2-40B4-BE49-F238E27FC236}">
                <a16:creationId xmlns:a16="http://schemas.microsoft.com/office/drawing/2014/main" id="{AE604B28-F4A1-3775-4A03-7993D2F75BF4}"/>
              </a:ext>
            </a:extLst>
          </p:cNvPr>
          <p:cNvSpPr txBox="1">
            <a:spLocks/>
          </p:cNvSpPr>
          <p:nvPr/>
        </p:nvSpPr>
        <p:spPr>
          <a:xfrm>
            <a:off x="677334" y="2977783"/>
            <a:ext cx="8596668" cy="38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Нейросеть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Geekbot.ru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199641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1665"/>
            <a:ext cx="8596668" cy="882865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GigaChat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MAX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бот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r="67390" b="32421"/>
          <a:stretch/>
        </p:blipFill>
        <p:spPr>
          <a:xfrm>
            <a:off x="2831450" y="879231"/>
            <a:ext cx="3929835" cy="576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3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A8337-D90A-9219-3DE2-79FDB6772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3CEDD-7643-B2A2-6174-11A4ED0BD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1665"/>
            <a:ext cx="8817648" cy="88286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Нейросеть Алиса для решения любых задач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  <p:pic>
        <p:nvPicPr>
          <p:cNvPr id="6" name="Рисунок 5" descr="Изображение выглядит как текст, снимок экрана, Шрифт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CD2D4C9-FC43-3BC2-7DF9-0C6C00311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814384"/>
            <a:ext cx="8708911" cy="580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33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50A60-1B90-CA2D-07F6-52FED28F6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44D5B-3166-640C-B321-8F4A7F819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1665"/>
            <a:ext cx="8817648" cy="88286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Нейросеть Алиса для решения любых задач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  <p:pic>
        <p:nvPicPr>
          <p:cNvPr id="4" name="Рисунок 3" descr="Изображение выглядит как текст, снимок экрана, Шрифт, док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95BA0C7-2DC1-3AD8-FC0B-A532199DE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99" y="1054530"/>
            <a:ext cx="9009283" cy="515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7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F69A7-850B-B1F2-B6D0-F0EBB3144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C847A-A2F6-E0AE-1F18-65925251A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1665"/>
            <a:ext cx="8596668" cy="882865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Нейросеть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Geekbot.ru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  <p:pic>
        <p:nvPicPr>
          <p:cNvPr id="4" name="Рисунок 3" descr="Изображение выглядит как текст, снимок экрана, Шрифт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DE1F25B-4ECA-D3C4-7894-61AD9F1B0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36" y="1001352"/>
            <a:ext cx="9134497" cy="464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93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7505E-322F-EA8D-C23E-529C64133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DE99B-F382-69AB-30DF-1991A623E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1665"/>
            <a:ext cx="8596668" cy="882865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Нейросеть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Geekbot.ru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  <p:pic>
        <p:nvPicPr>
          <p:cNvPr id="5" name="Рисунок 4" descr="Изображение выглядит как текст, снимок экрана, Шрифт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34576CD-DD4A-79CA-87A0-7A122D8E6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36" y="1054530"/>
            <a:ext cx="8931774" cy="464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23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9" b="3431"/>
          <a:stretch/>
        </p:blipFill>
        <p:spPr>
          <a:xfrm>
            <a:off x="0" y="551204"/>
            <a:ext cx="12180395" cy="630679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77334" y="-68367"/>
            <a:ext cx="3074270" cy="77766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Gamma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39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77334" y="-68367"/>
            <a:ext cx="3074270" cy="77766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Freetts.ru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3789" b="3596"/>
          <a:stretch/>
        </p:blipFill>
        <p:spPr>
          <a:xfrm>
            <a:off x="0" y="506449"/>
            <a:ext cx="12192000" cy="63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5793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убление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376</TotalTime>
  <Words>136</Words>
  <Application>Microsoft Office PowerPoint</Application>
  <PresentationFormat>Широкоэкранный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Аспект</vt:lpstr>
      <vt:lpstr>Искусственный интеллект  в помощь учителю:  новые горизонты в образовании</vt:lpstr>
      <vt:lpstr>Помощники:</vt:lpstr>
      <vt:lpstr>GigaChat MAX – бот</vt:lpstr>
      <vt:lpstr>Нейросеть Алиса для решения любых задач</vt:lpstr>
      <vt:lpstr>Нейросеть Алиса для решения любых задач</vt:lpstr>
      <vt:lpstr>Нейросеть Geekbot.ru</vt:lpstr>
      <vt:lpstr>Нейросеть Geekbot.ru</vt:lpstr>
      <vt:lpstr>Gamma</vt:lpstr>
      <vt:lpstr>Freetts.ru</vt:lpstr>
      <vt:lpstr>Flyvi</vt:lpstr>
      <vt:lpstr>Искусственный интеллект  в помощь учителю:  новые горизонты в образовании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4 ЕГЭ  по математике профильного уровня. Вероятности сложных событий</dc:title>
  <dc:creator>Алёнушка</dc:creator>
  <cp:lastModifiedBy>user</cp:lastModifiedBy>
  <cp:revision>22</cp:revision>
  <dcterms:created xsi:type="dcterms:W3CDTF">2023-02-15T17:56:01Z</dcterms:created>
  <dcterms:modified xsi:type="dcterms:W3CDTF">2026-02-27T07:18:39Z</dcterms:modified>
</cp:coreProperties>
</file>