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307" r:id="rId2"/>
    <p:sldId id="308" r:id="rId3"/>
    <p:sldId id="309" r:id="rId4"/>
    <p:sldId id="335" r:id="rId5"/>
    <p:sldId id="331" r:id="rId6"/>
    <p:sldId id="334" r:id="rId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Афанасьевна Зайцева" initials="САЗ" lastIdx="1" clrIdx="0">
    <p:extLst>
      <p:ext uri="{19B8F6BF-5375-455C-9EA6-DF929625EA0E}">
        <p15:presenceInfo xmlns:p15="http://schemas.microsoft.com/office/powerpoint/2012/main" userId="S::zasa@mkuimc.ru::c2f99dc5-1027-4a79-9239-4763a5968d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8" autoAdjust="0"/>
  </p:normalViewPr>
  <p:slideViewPr>
    <p:cSldViewPr>
      <p:cViewPr varScale="1">
        <p:scale>
          <a:sx n="74" d="100"/>
          <a:sy n="74" d="100"/>
        </p:scale>
        <p:origin x="7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B904-2B3E-4E87-BD54-FEA91BDA49E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0BBB7-69C0-4DB5-A1BD-2CAB32E63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0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8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7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1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5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6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3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685533" y="316687"/>
            <a:ext cx="8586931" cy="59203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Заседание ГМО учителей химии от 13.02.2023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49429" y="1108775"/>
            <a:ext cx="11005392" cy="15967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3200" dirty="0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B61A0BD-96D2-57C7-1BFF-73A8CB90824F}"/>
              </a:ext>
            </a:extLst>
          </p:cNvPr>
          <p:cNvSpPr/>
          <p:nvPr/>
        </p:nvSpPr>
        <p:spPr>
          <a:xfrm rot="5400000">
            <a:off x="5198764" y="9780781"/>
            <a:ext cx="822325" cy="9361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ABBA3-980A-F39F-EC35-34CE32ED6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48" y="194415"/>
            <a:ext cx="9525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D8B54D-4C76-F32A-2190-B7B29CECB0F9}"/>
              </a:ext>
            </a:extLst>
          </p:cNvPr>
          <p:cNvSpPr txBox="1"/>
          <p:nvPr/>
        </p:nvSpPr>
        <p:spPr>
          <a:xfrm>
            <a:off x="650406" y="1232937"/>
            <a:ext cx="10891187" cy="501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1. Система подготовки к основному государственному экзамену. Ященко Н.В., Захарова Л.С., учителя химии МБОУ Сургутского естественно-научного лицея.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2.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с применением технологий дистанционного обучения. Шиндяпина И.А., учитель химии МБОУ гимназии им. Ф.К. Салманова.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3.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внеурочной деятельности по химии в рамках реализации ФГОС ООО и СОО по вопросам формирования и оценки функциональной грамотности учащихся. Волков Н.С., педагог дополнительного образования МБОУ гимназии «Лаборатория Салахова».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000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4. Методические рекомендации для обучающихся, их родителей (законных представителей), направленных на преодоление затруднений в освоении учебного материала при подготовке к ГИА по предметам, по итогам государственной итоговой аттестации в 2022 году.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Зайцева С.А., методист МАУ «Информационно-методический центр».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0002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5. Об основных изменениях, внесенных в ФГОС СОО и организации работы по его введению. Зайцева С.А., методист МАУ «Информационно-методический центр».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6. Об информационных ресурсах для педагогов на платформе мессенджера Telegram. Зайцева С.А., методист МАУ «Информационно-методический центр».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7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685533" y="316687"/>
            <a:ext cx="8586931" cy="59203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49429" y="1108775"/>
            <a:ext cx="11005392" cy="15967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3200" dirty="0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B61A0BD-96D2-57C7-1BFF-73A8CB90824F}"/>
              </a:ext>
            </a:extLst>
          </p:cNvPr>
          <p:cNvSpPr/>
          <p:nvPr/>
        </p:nvSpPr>
        <p:spPr>
          <a:xfrm rot="5400000">
            <a:off x="5198764" y="9780781"/>
            <a:ext cx="822325" cy="9361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3A6722-08B7-9DF1-CB52-D0EC9CAE5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29" y="1153220"/>
            <a:ext cx="6675362" cy="3571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32B8C9-617E-8345-F0D9-D36D224C5F04}"/>
              </a:ext>
            </a:extLst>
          </p:cNvPr>
          <p:cNvSpPr txBox="1"/>
          <p:nvPr/>
        </p:nvSpPr>
        <p:spPr>
          <a:xfrm>
            <a:off x="8400256" y="2204864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https://clck.ru/33RD6m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ABBA3-980A-F39F-EC35-34CE32ED6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48" y="194415"/>
            <a:ext cx="9525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14209C-5E71-963B-CA77-6C85E987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9" y="312003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0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9671E2-DF2F-2FFD-EFEA-D657871D3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6" y="1700808"/>
            <a:ext cx="6627523" cy="4817462"/>
          </a:xfrm>
          <a:prstGeom prst="rect">
            <a:avLst/>
          </a:prstGeom>
        </p:spPr>
      </p:pic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559496" y="627762"/>
            <a:ext cx="8658939" cy="9620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основных изменениях, внесенных в ФГОС СОО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организации работы по его введению</a:t>
            </a:r>
          </a:p>
          <a:p>
            <a:pPr algn="ctr">
              <a:lnSpc>
                <a:spcPct val="115000"/>
              </a:lnSpc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32104" y="1832231"/>
            <a:ext cx="3960441" cy="15967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3200" dirty="0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B61A0BD-96D2-57C7-1BFF-73A8CB90824F}"/>
              </a:ext>
            </a:extLst>
          </p:cNvPr>
          <p:cNvSpPr/>
          <p:nvPr/>
        </p:nvSpPr>
        <p:spPr>
          <a:xfrm rot="5400000">
            <a:off x="5198764" y="9780781"/>
            <a:ext cx="822325" cy="9361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ABBA3-980A-F39F-EC35-34CE32ED6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48" y="194415"/>
            <a:ext cx="9525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3542A-AB71-099A-130E-33CE1508A50F}"/>
              </a:ext>
            </a:extLst>
          </p:cNvPr>
          <p:cNvSpPr txBox="1"/>
          <p:nvPr/>
        </p:nvSpPr>
        <p:spPr>
          <a:xfrm>
            <a:off x="7176120" y="2030450"/>
            <a:ext cx="4755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образовательной программы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в соответствии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 ФГОС СОО рекомендуется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31CE7-C1D5-CC5D-C9BD-EECB222F5F3A}"/>
              </a:ext>
            </a:extLst>
          </p:cNvPr>
          <p:cNvSpPr txBox="1"/>
          <p:nvPr/>
        </p:nvSpPr>
        <p:spPr>
          <a:xfrm>
            <a:off x="7198199" y="3671444"/>
            <a:ext cx="4422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Онлайн-сервис для индивидуализации рабочих программ по учебным предметам: 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https://edsoo.ru/constructor/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559496" y="627762"/>
            <a:ext cx="8658939" cy="9620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32104" y="1832231"/>
            <a:ext cx="3960441" cy="15967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3200" dirty="0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B61A0BD-96D2-57C7-1BFF-73A8CB90824F}"/>
              </a:ext>
            </a:extLst>
          </p:cNvPr>
          <p:cNvSpPr/>
          <p:nvPr/>
        </p:nvSpPr>
        <p:spPr>
          <a:xfrm rot="5400000">
            <a:off x="5198764" y="9780781"/>
            <a:ext cx="822325" cy="9361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ABBA3-980A-F39F-EC35-34CE32ED6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48" y="194415"/>
            <a:ext cx="9525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4F4F20-5F46-B7AF-8595-433547BF9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785" y="3933056"/>
            <a:ext cx="5758744" cy="24633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7DBE99-33B1-B446-7777-EBD73E2D0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968" y="750666"/>
            <a:ext cx="3781177" cy="5356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7F7915-C8A4-17B4-2090-906B4ECC2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64" y="756913"/>
            <a:ext cx="3951279" cy="53504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B244D8-0328-6266-6C72-237B925E128A}"/>
              </a:ext>
            </a:extLst>
          </p:cNvPr>
          <p:cNvSpPr txBox="1"/>
          <p:nvPr/>
        </p:nvSpPr>
        <p:spPr>
          <a:xfrm>
            <a:off x="2560853" y="0"/>
            <a:ext cx="6098146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ресурсы для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педагогво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3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F26FA5-B934-4044-B773-462B36C0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89" y="1006360"/>
            <a:ext cx="524873" cy="52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6169C5-78B8-7A42-84A8-2FFCC547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5" y="743924"/>
            <a:ext cx="524873" cy="524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BAE6C-74F7-8A43-860A-6524C282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8" y="2155087"/>
            <a:ext cx="3291304" cy="4698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F3B925-298F-004F-8F0A-949154F3C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362" y="5367201"/>
            <a:ext cx="722827" cy="88345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A4F23E9-CA51-45E6-A2A7-7A9D9CA42CAF}"/>
              </a:ext>
            </a:extLst>
          </p:cNvPr>
          <p:cNvSpPr txBox="1">
            <a:spLocks noChangeArrowheads="1"/>
          </p:cNvSpPr>
          <p:nvPr/>
        </p:nvSpPr>
        <p:spPr>
          <a:xfrm>
            <a:off x="-937603" y="607343"/>
            <a:ext cx="8353425" cy="300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МЭВОШ </a:t>
            </a:r>
            <a:b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года по предметам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012EB533-0948-4DEA-893E-E003EDA0B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539" y="1828128"/>
            <a:ext cx="908723" cy="9087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19DA88-A3C0-467D-AB33-94E3E53AC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304" y="-4007"/>
            <a:ext cx="6207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830F0-B67C-4E55-BCD8-9AB66F66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832" y="2965939"/>
            <a:ext cx="3335168" cy="38920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A0FDD-CC21-40F6-80B3-7C761D19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906"/>
            <a:ext cx="9298298" cy="639630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6F17B2D-4337-49C5-A72A-EF7AF32AB8E1}"/>
              </a:ext>
            </a:extLst>
          </p:cNvPr>
          <p:cNvSpPr txBox="1">
            <a:spLocks/>
          </p:cNvSpPr>
          <p:nvPr/>
        </p:nvSpPr>
        <p:spPr bwMode="auto">
          <a:xfrm>
            <a:off x="2413730" y="93785"/>
            <a:ext cx="8229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процент выполнения заданий МЭВОШ</a:t>
            </a:r>
            <a:r>
              <a:rPr lang="ru-RU" altLang="ru-RU" sz="2400" b="1" i="1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5A4F3379-410C-43A9-BB0D-C8747EF80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321" y="818650"/>
            <a:ext cx="722827" cy="883455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72FEE40-81EB-4512-B387-5CFB29B6A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6380">
            <a:off x="10529753" y="1976551"/>
            <a:ext cx="714942" cy="7149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664831-1EE9-4B70-82F4-904342D715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035" t="38314" r="-979" b="-208"/>
          <a:stretch/>
        </p:blipFill>
        <p:spPr>
          <a:xfrm rot="8540065">
            <a:off x="2262120" y="251059"/>
            <a:ext cx="1263162" cy="15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7789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291</Words>
  <Application>Microsoft Office PowerPoint</Application>
  <PresentationFormat>Широкоэкранный</PresentationFormat>
  <Paragraphs>26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с ОВЗ в МБОУ СОШ №1</dc:title>
  <dc:creator>Витолина С. Байгазова</dc:creator>
  <cp:lastModifiedBy>Светлана Афанасьевна Зайцева</cp:lastModifiedBy>
  <cp:revision>70</cp:revision>
  <cp:lastPrinted>2022-10-14T05:20:36Z</cp:lastPrinted>
  <dcterms:created xsi:type="dcterms:W3CDTF">2021-11-17T10:39:05Z</dcterms:created>
  <dcterms:modified xsi:type="dcterms:W3CDTF">2023-02-13T08:51:20Z</dcterms:modified>
</cp:coreProperties>
</file>