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iv.MKUIMC\Desktop\Арсланова И.В\ТЕАТР\ФЕСТИВАЛЬ\2024\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43999" cy="501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iv.MKUIMC\Desktop\Арсланова И.В\ТЕАТР\ФЕСТИВАЛЬ\2024\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060848"/>
            <a:ext cx="4038600" cy="46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359532" y="620688"/>
            <a:ext cx="8424936" cy="5616624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учреждение ХМАО - Югры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Сургутский</a:t>
            </a: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музыкально-драматический театр»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учреждение «Информационно-организационный центр»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Межфункциональная</a:t>
            </a: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команда руководителей школьных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театров г.  </a:t>
            </a:r>
            <a:r>
              <a:rPr lang="ru-RU" sz="16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Сургута</a:t>
            </a:r>
            <a:endParaRPr lang="ru-RU" sz="1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 </a:t>
            </a:r>
            <a:endParaRPr lang="ru-RU" sz="16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</a:t>
            </a: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общеобразовательная школа № </a:t>
            </a:r>
            <a:r>
              <a:rPr lang="ru-RU" sz="1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</a:p>
          <a:p>
            <a:pPr marL="0" indent="0" algn="ctr">
              <a:buNone/>
            </a:pPr>
            <a:endParaRPr lang="ru-RU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1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ОТКРЫТЫЙ ФЕСТИВАЛЬ-КОНКУРС 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ТЕАТРАЛЬНОГО ИСКУССТВА 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«МАСКА»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Сургут</a:t>
            </a:r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г.</a:t>
            </a:r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3940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50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 Викторовна Арсланова</dc:creator>
  <cp:lastModifiedBy>Ирина Викторовна Арсланова</cp:lastModifiedBy>
  <cp:revision>4</cp:revision>
  <dcterms:created xsi:type="dcterms:W3CDTF">2024-03-25T04:14:34Z</dcterms:created>
  <dcterms:modified xsi:type="dcterms:W3CDTF">2024-03-25T04:44:03Z</dcterms:modified>
</cp:coreProperties>
</file>