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s/slide13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6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324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F0F40-1CE4-40F6-A71A-CBFA9939AC71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85B84-C406-4D7E-96B3-790F878C3A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70DEEC8-4015-4B44-ACF1-88A899995E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7484B37-4205-4EF5-A123-7851FBE712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944ED2A-8752-42B3-8051-CE4378FA91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0B7022C-8069-408C-8189-B4508C7E5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7E9C74F-F44F-49F0-9A04-BFD0ACBCFD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2969035-0416-460D-AF67-79352968F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7B4FC71-2CD0-46E0-ACB9-3569AF7176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FB4C658-C6A1-48D9-B569-142CB8632B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3303776-4C90-4233-A28A-DE048D03A6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F24ED6F-A077-44A1-80A1-8C173C213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8E477E1-1845-497A-BF72-A408FD1BC1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F4DB02D-27F2-4645-A881-6CA022ADA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8CC4490-F21B-4031-9212-B0304CD97E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138457" y="736820"/>
            <a:ext cx="10382412" cy="1312751"/>
          </a:xfrm>
        </p:spPr>
        <p:txBody>
          <a:bodyPr/>
          <a:lstStyle/>
          <a:p>
            <a:r>
              <a:rPr lang="ru-RU" altLang="en-US" sz="4000" b="1"/>
              <a:t>ФГОС среднего общего образования по предмету "Физическая культура"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138457" y="2316893"/>
            <a:ext cx="9377664" cy="4342883"/>
          </a:xfrm>
        </p:spPr>
        <p:txBody>
          <a:bodyPr/>
          <a:lstStyle/>
          <a:p>
            <a:r>
              <a:rPr lang="ru-RU" altLang="en-US" sz="2800"/>
              <a:t>В целях обеспечения единства образовательного пространства Российской Федерации Министерством просвещения утверждены новые федеральные государственные образовательные стандарты (далее – ФГОС) среднего общего образования (далее – СОО). Приказом Министерства просвещения Российской Федерации от 12 августа 2022 г. № 732 внесены изменения в федеральный государственный образовательный стандарт среднего общего образования (далее соответственно – ФГОС, обновленный ФГОС СОО).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060478" y="5114681"/>
            <a:ext cx="2060125" cy="15450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/>
              <a:t>О введении федеральных основных общеобразовательных программ СОО по предмету "Физическая культура"</a:t>
            </a:r>
            <a:endParaRPr sz="2800" b="1"/>
          </a:p>
          <a:p>
            <a:endParaRPr sz="2800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38200" y="1568596"/>
            <a:ext cx="10515600" cy="5017276"/>
          </a:xfrm>
        </p:spPr>
        <p:txBody>
          <a:bodyPr/>
          <a:lstStyle/>
          <a:p>
            <a:pPr algn="l"/>
            <a:r>
              <a:rPr lang="ru-RU" sz="2400"/>
              <a:t>Федеральная образовательная программа СОО разработана в соответствии с Порядком разработки и утверждения федеральных основных общеобразовательных программ,утвержденным приказом Министерства Просвещения РФ от 30.09.2022 г №874. Федеральная образовательная программа СОО утверждена приказом Министерства Просвещения РФ от 23 ноября 2022 №1014.</a:t>
            </a:r>
          </a:p>
          <a:p>
            <a:pPr algn="l"/>
            <a:r>
              <a:rPr lang="ru-RU" sz="2400"/>
              <a:t>Содержание ФОП НОО:</a:t>
            </a:r>
          </a:p>
          <a:p>
            <a:pPr algn="l"/>
            <a:r>
              <a:rPr lang="ru-RU" sz="2400"/>
              <a:t>1. Федеральный учебный план</a:t>
            </a:r>
          </a:p>
          <a:p>
            <a:pPr algn="l"/>
            <a:r>
              <a:rPr lang="ru-RU" sz="2400"/>
              <a:t>2.Федеральный календарный учебный график</a:t>
            </a:r>
          </a:p>
          <a:p>
            <a:pPr algn="l"/>
            <a:r>
              <a:rPr lang="ru-RU" sz="2400"/>
              <a:t>3.Федеральные рабочие программы учебных предметов,курсов,дисциплин (модулей).</a:t>
            </a:r>
          </a:p>
          <a:p>
            <a:pPr algn="l"/>
            <a:r>
              <a:rPr lang="ru-RU" sz="2400"/>
              <a:t>4.Планируемые результаты освоения образовательной программы.</a:t>
            </a:r>
          </a:p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/>
              <a:t>О введении федеральных основных общеобразовательных программ НОО, ООО и СОО по предмету "Физическая культура"</a:t>
            </a:r>
            <a:endParaRPr sz="2800" b="1"/>
          </a:p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394241" y="1690688"/>
            <a:ext cx="11532033" cy="4486275"/>
          </a:xfrm>
        </p:spPr>
        <p:txBody>
          <a:bodyPr/>
          <a:lstStyle/>
          <a:p>
            <a:pPr algn="l"/>
            <a:r>
              <a:rPr sz="2000"/>
              <a:t>&lt;1&gt; Приказ Министерства просвещения Российской Федерации от 16 ноября 2022 г. N 992 "Об утверждении федеральной образовательной программы начального общего образования" (Зарегистрировано в Минюсте России 22.12.2022, N 71762, http://publication.pravo.gov.ru/Document/View/0001202212220053).</a:t>
            </a:r>
          </a:p>
          <a:p>
            <a:pPr algn="l"/>
            <a:endParaRPr sz="2000"/>
          </a:p>
          <a:p>
            <a:pPr algn="l"/>
            <a:r>
              <a:rPr sz="2000"/>
              <a:t>&lt;2&gt; Приказ Министерства просвещения Российской Федерации от 16 ноября 2022 г. N 993 "Об утверждении федеральной образовательной программы основного общего образования" (Зарегистрировано в Минюсте России 22.12.2022, N 71764, http://publication.pravo.gov.ru/Document/View/0001202212220024).</a:t>
            </a:r>
          </a:p>
          <a:p>
            <a:pPr algn="l"/>
            <a:endParaRPr sz="2000"/>
          </a:p>
          <a:p>
            <a:pPr algn="l"/>
            <a:r>
              <a:rPr sz="2000"/>
              <a:t>&lt;3&gt; Приказ Министерства просвещения Российской Федерации от 23 ноября 2022 г. N 1014 "Об утверждении федеральной образовательной программы среднего общего образования" (Зарегистрировано в Минюсте России 22.12.2022, N 71763, http://publication.pravo.gov.ru/Document/View/0001202212220051).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sz="2400" b="1"/>
          </a:p>
          <a:p>
            <a:pPr algn="ctr"/>
            <a:endParaRPr lang="ru-RU" sz="2400" b="1"/>
          </a:p>
          <a:p>
            <a:pPr algn="ctr"/>
            <a:r>
              <a:rPr lang="ru-RU" sz="2400" b="1"/>
              <a:t>О введении федеральных основных общеобразовательных программ НОО, ООО и СОО по предмету "Физическая культура"</a:t>
            </a:r>
            <a:endParaRPr sz="2400" b="1"/>
          </a:p>
          <a:p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38200" y="1556913"/>
            <a:ext cx="10877777" cy="4620050"/>
          </a:xfrm>
        </p:spPr>
        <p:txBody>
          <a:bodyPr/>
          <a:lstStyle/>
          <a:p>
            <a:r>
              <a:rPr sz="2000"/>
              <a:t>&lt;4&gt; Пункт 3 статьи 3 Федерального закона от 24 сентября 2022 г. N 371-ФЗ "О внесении изменений в Федеральный закон "Об образовании в Российской Федерации" и статью 1 Федерального закона "Об обязательных требованиях в Российской Федерации" (http://www.consultant.ru/document/cons_doc_LAW_427331/).</a:t>
            </a:r>
          </a:p>
          <a:p>
            <a:endParaRPr sz="2000"/>
          </a:p>
          <a:p>
            <a:r>
              <a:rPr sz="2000"/>
              <a:t>При этом согласно статьям 1, 2 Федерального закона N 371-ФЗ термин "примерные программы" на уровне начального общего, основного общего и среднего общего образования исключен из Федерального закона N 273-ФЗ.</a:t>
            </a:r>
          </a:p>
          <a:p>
            <a:endParaRPr sz="2000"/>
          </a:p>
          <a:p>
            <a:r>
              <a:rPr sz="2000"/>
              <a:t>ФООП разработаны в соответствии с Порядком разработки и утверждения федеральных основных общеобразовательных программ, утвержденным приказом Минпросвещения России от 30 сентября 2022 г. N 874</a:t>
            </a:r>
            <a:r>
              <a:rPr lang="ru-RU" sz="2000"/>
              <a:t>.</a:t>
            </a:r>
          </a:p>
          <a:p>
            <a:endParaRPr lang="ru-RU" sz="2000"/>
          </a:p>
          <a:p>
            <a:endParaRPr lang="ru-RU" sz="1800"/>
          </a:p>
          <a:p>
            <a:pPr marL="0" indent="0">
              <a:buNone/>
            </a:pP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/>
              <a:t>О введении федеральных основных общеобразовательных программ НОО, ООО и СОО по предмету "Физическая культура"</a:t>
            </a:r>
            <a:endParaRPr sz="2800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1072" y="2099598"/>
            <a:ext cx="11251638" cy="4486274"/>
          </a:xfrm>
        </p:spPr>
        <p:txBody>
          <a:bodyPr/>
          <a:lstStyle/>
          <a:p>
            <a:pPr algn="just"/>
            <a:r>
              <a:rPr sz="2400"/>
              <a:t>В интересах обучающихся и их родителей (законных представителей) в учебный план может быть включено изучение 3 и более учебных предметов на углубленном уровне. При этом образовательная организация самостоятельно распределяет количество часов, отводимых на изучение учебных предметов.</a:t>
            </a:r>
            <a:endParaRPr lang="ru-RU" sz="2400"/>
          </a:p>
          <a:p>
            <a:pPr algn="just"/>
            <a:r>
              <a:rPr lang="ru-RU" sz="2400"/>
              <a:t>Количество часов на ФК при 6-дневной учебной неделе - 2 часа,третий час рекомендовано реализовать ОО за счет часов внеурочной деятельности или за счет посещения обучающимися спортивных секций, школьных спортивных клубов, включая использование учебных модулей во видам спорта.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143145"/>
            <a:ext cx="10515600" cy="1197049"/>
          </a:xfrm>
        </p:spPr>
        <p:txBody>
          <a:bodyPr/>
          <a:lstStyle/>
          <a:p>
            <a:endParaRPr lang="ru-RU" altLang="en-US" sz="4000" b="1"/>
          </a:p>
          <a:p>
            <a:pPr algn="ctr"/>
            <a:r>
              <a:rPr lang="ru-RU" altLang="en-US" sz="3600" b="1"/>
              <a:t>ФГОС среднего общего образования по предмету "Физическая культура"</a:t>
            </a:r>
          </a:p>
          <a:p>
            <a:endParaRPr sz="3600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604537" y="1907407"/>
            <a:ext cx="11380152" cy="4459901"/>
          </a:xfrm>
        </p:spPr>
        <p:txBody>
          <a:bodyPr/>
          <a:lstStyle/>
          <a:p>
            <a:pPr algn="just"/>
            <a:r>
              <a:rPr sz="2000" b="1" u="sng"/>
              <a:t>Реализацию образовательной программы среднего общего образования в соответствии с обновленным ФГОС СОО рекомендуется начать с 1 сентября 2023 года в 10 классах.</a:t>
            </a:r>
          </a:p>
          <a:p>
            <a:pPr algn="just"/>
            <a:r>
              <a:rPr sz="2000" b="1" u="sng"/>
              <a:t>Изменения во ФГОС СОО: сравнение старых и новых требований</a:t>
            </a:r>
          </a:p>
          <a:p>
            <a:pPr marL="0" indent="0" algn="just">
              <a:buNone/>
            </a:pPr>
            <a:r>
              <a:rPr sz="2000"/>
              <a:t>Минпросвещения утвердило поправки в стандарт СОО (приказ от 12.08.2022 № 732). В обновленном документе конкретизировали требования к планируемым результатам и структуре образовательных программ.</a:t>
            </a:r>
          </a:p>
          <a:p>
            <a:pPr algn="just"/>
            <a:r>
              <a:rPr sz="2000"/>
              <a:t>Планируемые результаты</a:t>
            </a:r>
          </a:p>
          <a:p>
            <a:pPr algn="just"/>
            <a:r>
              <a:rPr sz="2000"/>
              <a:t>В новой редакции ФГОС СОО, как и прежде, требуют применять системно-деятельностный подход. Однако подробнее описывают результаты освоения ООП СОО – личностные, метапредметные, предметные. Теперь с таким подробным и конкретным описанием планируемых результатов педагогам будет проще организовывать на уроках систему формирующего оценивания. А заместителю директора – контролировать качество обучения.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altLang="en-US" sz="3600" b="1"/>
          </a:p>
          <a:p>
            <a:pPr algn="ctr"/>
            <a:r>
              <a:rPr lang="ru-RU" altLang="en-US" sz="3600" b="1"/>
              <a:t>ФГОС среднего общего образования по предмету "Физическая культура"</a:t>
            </a:r>
          </a:p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u="sng"/>
          </a:p>
          <a:p>
            <a:pPr marL="0" indent="0" algn="ctr">
              <a:buNone/>
            </a:pPr>
            <a:r>
              <a:rPr b="1" u="sng"/>
              <a:t>Объем аудиторной нагрузки</a:t>
            </a:r>
          </a:p>
          <a:p>
            <a:pPr algn="just"/>
            <a:endParaRPr b="1" u="sng"/>
          </a:p>
          <a:p>
            <a:pPr algn="just"/>
            <a:r>
              <a:t>В старшей школе изменили объем учебной нагрузки. На уровне среднего общего образования максимальный объем сократили на 74 часа. Теперь максимальный объем аудиторной нагрузки старшеклассника составит 2516 учебных часов.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593151" y="4895234"/>
            <a:ext cx="2243162" cy="16823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166512"/>
            <a:ext cx="10515600" cy="1150316"/>
          </a:xfrm>
        </p:spPr>
        <p:txBody>
          <a:bodyPr/>
          <a:lstStyle/>
          <a:p>
            <a:pPr algn="ctr"/>
            <a:endParaRPr lang="ru-RU" altLang="en-US" sz="3600" b="1"/>
          </a:p>
          <a:p>
            <a:pPr algn="ctr"/>
            <a:endParaRPr lang="ru-RU" altLang="en-US" sz="3600" b="1"/>
          </a:p>
          <a:p>
            <a:pPr algn="ctr"/>
            <a:r>
              <a:rPr lang="ru-RU" altLang="en-US" sz="3600" b="1"/>
              <a:t>ФГОС среднего общего образования по предмету "Физическая культура"</a:t>
            </a:r>
          </a:p>
          <a:p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265726" y="1475131"/>
            <a:ext cx="11602132" cy="5125840"/>
          </a:xfrm>
        </p:spPr>
        <p:txBody>
          <a:bodyPr/>
          <a:lstStyle/>
          <a:p>
            <a:pPr marL="0" indent="0" algn="just">
              <a:buNone/>
            </a:pPr>
            <a:r>
              <a:rPr sz="1800" b="1" u="sng"/>
              <a:t>9.15. По учебному предмету "Физическая культура" (базовый уровень) требования к предметным результатам освоения базового курса физической культуры должны отражать:</a:t>
            </a:r>
          </a:p>
          <a:p>
            <a:pPr marL="0" indent="0" algn="just">
              <a:buNone/>
            </a:pPr>
            <a:r>
              <a:rPr sz="1800" b="0"/>
              <a:t>1) умение использовать разнообразные формы и виды физкультурной деятельности для организации здорового образа жизни, активного отдыха и досуга, в том числе в подготовке к выполнению нормативов Всероссийского физкультурно-спортивного комплекса "Готов к труду и обороне" (ГТО);</a:t>
            </a:r>
          </a:p>
          <a:p>
            <a:pPr marL="0" indent="0" algn="just">
              <a:buNone/>
            </a:pPr>
            <a:r>
              <a:rPr sz="1800" b="0"/>
              <a:t>2) владение современными технологиями укрепления и сохранения здоровья, поддержания работоспособности, профилактики заболеваний, связанных с учебной и производственной деятельностью;</a:t>
            </a:r>
          </a:p>
          <a:p>
            <a:pPr marL="0" indent="0" algn="just">
              <a:buNone/>
            </a:pPr>
            <a:r>
              <a:rPr sz="1800" b="0"/>
              <a:t>3) владение основными способами самоконтроля индивидуальных показателей здоровья, умственной и физической работоспособности, динамики физического развития и физических качеств;</a:t>
            </a:r>
          </a:p>
          <a:p>
            <a:pPr marL="0" indent="0" algn="just">
              <a:buNone/>
            </a:pPr>
            <a:r>
              <a:rPr sz="1800" b="0"/>
              <a:t>4) владение физическими упражнениями разной функциональной направленности, использование их в режиме учебной и производственной деятельности с целью профилактики переутомления и сохранения высокой работоспособности;</a:t>
            </a:r>
          </a:p>
          <a:p>
            <a:pPr marL="0" indent="0" algn="just">
              <a:buNone/>
            </a:pPr>
            <a:r>
              <a:rPr sz="1800" b="0"/>
              <a:t>5) владение техническими приемами и двигательными действиями базовых видов спорта, активное применение их в физкультурно-оздоровительной и соревновательной деятельности, в сфере досуга, в профессионально-прикладной сфере;</a:t>
            </a:r>
          </a:p>
          <a:p>
            <a:pPr marL="0" indent="0" algn="just">
              <a:buNone/>
            </a:pPr>
            <a:r>
              <a:rPr sz="1800" b="0"/>
              <a:t>6) положительную динамику в развитии основных физических качеств (силы, быстроты, выносливости, гибкости и ловкости).</a:t>
            </a:r>
          </a:p>
          <a:p/>
          <a:p>
            <a:r>
              <a:t>Требования к предметным результатам освоения обучающимися с ограниченными возможностями здоровья базового курса "Адаптированная физическая культура" определяются с учетом особенностей их психофизического развития, состояния здоровья, особых образовательных потребностей.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altLang="en-US" sz="3600" b="1"/>
          </a:p>
          <a:p>
            <a:pPr algn="ctr"/>
            <a:r>
              <a:rPr lang="ru-RU" altLang="en-US" sz="3600" b="1"/>
              <a:t>ФГОС среднего общего образования по предмету "Физическая культура"</a:t>
            </a:r>
          </a:p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38200" y="2503247"/>
            <a:ext cx="10515600" cy="3673716"/>
          </a:xfrm>
        </p:spPr>
        <p:txBody>
          <a:bodyPr/>
          <a:lstStyle/>
          <a:p>
            <a:pPr algn="just"/>
            <a:r>
              <a:t>Требования к предметным результатам освоения обучающимися с ограниченными возможностями здоровья базового курса "Адаптированная физическая культура" определяются с учетом особенностей их психофизического развития, состояния здоровья, особых образовательных потребностей.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559401" y="4813451"/>
            <a:ext cx="2632600" cy="19744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3303341" y="400174"/>
            <a:ext cx="8517785" cy="1422395"/>
          </a:xfrm>
        </p:spPr>
        <p:txBody>
          <a:bodyPr/>
          <a:lstStyle/>
          <a:p>
            <a:pPr algn="ctr"/>
            <a:r>
              <a:rPr lang="ru-RU" sz="2800" b="1"/>
              <a:t>О введении федеральных основных общеобразовательных программ НОО, ООО и СОО по предмету "Физическая культура"</a:t>
            </a:r>
            <a:endParaRPr sz="2800" b="1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38200" y="2222852"/>
            <a:ext cx="10982926" cy="3954111"/>
          </a:xfrm>
        </p:spPr>
        <p:txBody>
          <a:bodyPr/>
          <a:lstStyle/>
          <a:p>
            <a:pPr algn="just"/>
            <a:r>
              <a:t>Нормативно-правовые документы по переходу на ФООП Федерального уровня</a:t>
            </a:r>
          </a:p>
          <a:p>
            <a:pPr algn="just"/>
          </a:p>
          <a:p>
            <a:pPr algn="just"/>
            <a:r>
              <a:t>С 1 сентября 2023 года школы переходят на новые федеральные основные образовательные программы. Это единые программы обучения, они устанавливают обязательный базовый уровень требований к содержанию общего образования (Федеральный закон от 24.09.2022г. №371-ФЗ)</a:t>
            </a:r>
            <a:r>
              <a:rPr lang="ru-RU"/>
              <a:t>.</a:t>
            </a:r>
          </a:p>
          <a:p>
            <a:pPr algn="just"/>
            <a:endParaRPr lang="ru-RU"/>
          </a:p>
          <a:p>
            <a:pPr algn="just"/>
            <a:endParaRPr lang="ru-RU"/>
          </a:p>
          <a:p>
            <a:pPr marL="0" indent="0" algn="just">
              <a:buNone/>
            </a:pPr>
            <a:endParaRPr lang="ru-RU"/>
          </a:p>
          <a:p>
            <a:pPr algn="just"/>
            <a:endParaRPr lang="ru-RU"/>
          </a:p>
          <a:p>
            <a:pPr algn="just"/>
            <a:endParaRPr lang="ru-RU"/>
          </a:p>
          <a:p>
            <a:pPr algn="just"/>
            <a:endParaRPr lang="ru-RU"/>
          </a:p>
          <a:p>
            <a:pPr algn="just"/>
            <a:endParaRPr 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03762" y="256298"/>
            <a:ext cx="2784481" cy="15662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552055"/>
            <a:ext cx="10515600" cy="1138633"/>
          </a:xfrm>
        </p:spPr>
        <p:txBody>
          <a:bodyPr/>
          <a:lstStyle/>
          <a:p>
            <a:pPr algn="ctr"/>
            <a:r>
              <a:rPr lang="ru-RU" sz="2800" b="1"/>
              <a:t>О введении федеральных основных общеобразовательных программ НОО, ООО и СОО по предмету "Физическая культура"</a:t>
            </a:r>
            <a:endParaRPr sz="2800" b="1"/>
          </a:p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38200" y="2152753"/>
            <a:ext cx="10515600" cy="4024210"/>
          </a:xfrm>
        </p:spPr>
        <p:txBody>
          <a:bodyPr/>
          <a:lstStyle/>
          <a:p>
            <a:pPr algn="just"/>
            <a:r>
              <a:rPr sz="2400"/>
              <a:t>Они устанавливают обязательный базовый уровень требований к содержанию общего образования. Школы обязаны перейти на них с 1 сентября 2023 года (Федеральный закон от 24.09.2022 № 371-ФЗ).</a:t>
            </a:r>
          </a:p>
          <a:p>
            <a:pPr algn="just"/>
            <a:endParaRPr sz="2400"/>
          </a:p>
          <a:p>
            <a:pPr algn="just"/>
            <a:r>
              <a:rPr sz="2400"/>
              <a:t>ФООП начального общего, основного общего и среднего общего  образования одобрены Федеральным учебно-методическим  объединением по общему образованию (Протокол №9/22 от 14.11.22, Протокол №10/22 от 21.11.22).</a:t>
            </a:r>
            <a:endParaRPr lang="ru-RU" sz="2400"/>
          </a:p>
          <a:p>
            <a:pPr algn="just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sz="2400" b="1"/>
          </a:p>
          <a:p>
            <a:pPr algn="ctr"/>
            <a:endParaRPr lang="ru-RU" sz="2400" b="1"/>
          </a:p>
          <a:p>
            <a:pPr algn="ctr"/>
            <a:r>
              <a:rPr lang="ru-RU" sz="2400" b="1"/>
              <a:t>О введении федеральных основных общеобразовательных программ НОО, </a:t>
            </a:r>
          </a:p>
          <a:p>
            <a:pPr algn="ctr"/>
            <a:r>
              <a:rPr lang="ru-RU" sz="2400" b="1"/>
              <a:t> по предмету "Физическая культура"</a:t>
            </a:r>
            <a:endParaRPr sz="2400" b="1"/>
          </a:p>
          <a:p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38200" y="1486814"/>
            <a:ext cx="11006292" cy="4690149"/>
          </a:xfrm>
        </p:spPr>
        <p:txBody>
          <a:bodyPr/>
          <a:lstStyle/>
          <a:p>
            <a:pPr algn="l"/>
            <a:r>
              <a:rPr lang="ru-RU" sz="2400"/>
              <a:t>Федеральная образовательная программа НОО разработана в соответствии с Порядком разработки и утверждения федеральных основных общеобразовательных программ,утвержденным приказом Министерства Просвещения РФ от 30.09.2022 г №874. Федеральная образовательная программа НОО утверждена приказом Министерства Просвещения РФ от 16 ноября 2022 №992.</a:t>
            </a:r>
          </a:p>
          <a:p>
            <a:pPr algn="l"/>
            <a:r>
              <a:rPr lang="ru-RU" sz="2400"/>
              <a:t>Содержание ФОП НОО:</a:t>
            </a:r>
          </a:p>
          <a:p>
            <a:pPr algn="l"/>
            <a:r>
              <a:rPr lang="ru-RU" sz="2400"/>
              <a:t>1. Федеральный учебный план</a:t>
            </a:r>
          </a:p>
          <a:p>
            <a:pPr algn="l"/>
            <a:r>
              <a:rPr lang="ru-RU" sz="2400"/>
              <a:t>2.Федеральный календарный учебный график</a:t>
            </a:r>
          </a:p>
          <a:p>
            <a:pPr algn="l"/>
            <a:r>
              <a:rPr lang="ru-RU" sz="2400"/>
              <a:t>3.Федеральные рабочие программы учебных предметов,курсов,дисциплин (модулей).</a:t>
            </a:r>
          </a:p>
          <a:p>
            <a:pPr algn="l"/>
            <a:r>
              <a:rPr lang="ru-RU" sz="2400"/>
              <a:t>4.Планируемые результаты освоения образовательной программы.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/>
              <a:t>О введении федеральных основных общеобразовательных программ ООО, </a:t>
            </a:r>
          </a:p>
          <a:p>
            <a:pPr algn="ctr"/>
            <a:r>
              <a:rPr lang="ru-RU" sz="2400" b="1"/>
              <a:t> по предмету "Физическая культура"</a:t>
            </a:r>
            <a:endParaRPr sz="2400" b="1"/>
          </a:p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38200" y="1346616"/>
            <a:ext cx="10515600" cy="4830347"/>
          </a:xfrm>
        </p:spPr>
        <p:txBody>
          <a:bodyPr/>
          <a:lstStyle/>
          <a:p>
            <a:pPr algn="l"/>
            <a:r>
              <a:rPr lang="ru-RU" sz="2400"/>
              <a:t>Федеральная образовательная программа ООО разработана в соответствии с Порядком разработки и утверждения федеральных основных общеобразовательных программ,утвержденным приказом Министерства Просвещения РФ от 30.09.2022 г №874. Федеральная образовательная программа ООО утверждена приказом Министерства Просвещения РФ от 16 ноября 2022 №993.</a:t>
            </a:r>
          </a:p>
          <a:p>
            <a:pPr algn="l"/>
            <a:r>
              <a:rPr lang="ru-RU" sz="2400"/>
              <a:t>Содержание ФОП НОО:</a:t>
            </a:r>
          </a:p>
          <a:p>
            <a:pPr algn="l"/>
            <a:r>
              <a:rPr lang="ru-RU" sz="2400"/>
              <a:t>1. Федеральный учебный план</a:t>
            </a:r>
          </a:p>
          <a:p>
            <a:pPr algn="l"/>
            <a:r>
              <a:rPr lang="ru-RU" sz="2400"/>
              <a:t>2.Федеральный календарный учебный график</a:t>
            </a:r>
          </a:p>
          <a:p>
            <a:pPr algn="l"/>
            <a:r>
              <a:rPr lang="ru-RU" sz="2400"/>
              <a:t>3.Федеральные рабочие программы учебных предметов,курсов,дисциплин (модулей).</a:t>
            </a:r>
          </a:p>
          <a:p>
            <a:pPr algn="l"/>
            <a:r>
              <a:rPr lang="ru-RU" sz="2400"/>
              <a:t>4.Планируемые результаты освоения образовательной программы.</a:t>
            </a:r>
          </a:p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Ирина Викторовна</dc:creator>
  <cp:lastModifiedBy>Ирина Викторовна</cp:lastModifiedBy>
  <cp:revision>1</cp:revision>
  <dcterms:created xsi:type="dcterms:W3CDTF">2023-04-05T18:52:53Z</dcterms:created>
  <dcterms:modified xsi:type="dcterms:W3CDTF">2023-04-05T19:56:57Z</dcterms:modified>
</cp:coreProperties>
</file>