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7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8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886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409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2849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52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315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83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4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5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1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77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53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6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94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B039B-26AA-4FC2-83ED-D71C1906C48C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158756-9F06-4843-9290-BAF15B3C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99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4731" y="2544793"/>
            <a:ext cx="7833392" cy="1626813"/>
          </a:xfrm>
        </p:spPr>
        <p:txBody>
          <a:bodyPr/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работы ГМО за 2021/2022 учебный год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50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539314"/>
              </p:ext>
            </p:extLst>
          </p:nvPr>
        </p:nvGraphicFramePr>
        <p:xfrm>
          <a:off x="224286" y="167832"/>
          <a:ext cx="11645663" cy="64948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68375"/>
                <a:gridCol w="1968375"/>
                <a:gridCol w="4625016"/>
                <a:gridCol w="30838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Мероприятие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Ответственный</a:t>
                      </a:r>
                      <a:endParaRPr lang="ru-RU" sz="1200" dirty="0"/>
                    </a:p>
                  </a:txBody>
                  <a:tcPr/>
                </a:tc>
              </a:tr>
              <a:tr h="496523">
                <a:tc rowSpan="6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Заседание ГМО № 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18.10.2021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1.Об Августовском совещании педагогических работников. Приоритетные проекты муниципальной системы образования на 2021/22 учебный год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Умбатова  С.И., методист МАУ «Информационно-методический центр»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6523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2. О введении в действие обновленных федеральных государственных образовательных стандартов основного общего образования, разработанных Министерством просвещения Российской Федерации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Умбатова  С.И., методист МАУ «Информационно-методический центр»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6523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3.Диссеминация опыта по вопросам использования информационных образовательных сред «МЭО», «</a:t>
                      </a:r>
                      <a:r>
                        <a:rPr lang="ru-RU" sz="1000" kern="1200" dirty="0" err="1" smtClean="0"/>
                        <a:t>Учи.ру</a:t>
                      </a:r>
                      <a:r>
                        <a:rPr lang="ru-RU" sz="1000" kern="1200" dirty="0" smtClean="0"/>
                        <a:t>», «РЭШ»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/>
                        <a:t>Семерез</a:t>
                      </a:r>
                      <a:r>
                        <a:rPr lang="ru-RU" sz="1000" kern="1200" dirty="0" smtClean="0"/>
                        <a:t> О. Б., руководитель ГМО, учитель биологии МБОУ СОШ № 44.</a:t>
                      </a:r>
                      <a:endParaRPr lang="ru-RU" sz="1000" kern="12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053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000" kern="1200" dirty="0" smtClean="0"/>
                        <a:t>4. Конкурсы для педагогов и учащихся на 2021/22 учебный год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/>
                        <a:t>Семерез</a:t>
                      </a:r>
                      <a:r>
                        <a:rPr lang="ru-RU" sz="1000" kern="1200" dirty="0" smtClean="0"/>
                        <a:t> О. Б., руководитель ГМО, учитель биологии МБОУ СОШ № 44.</a:t>
                      </a:r>
                      <a:endParaRPr lang="ru-RU" sz="1000" kern="12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2016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5. О региональном плане мероприятий («дорожная карта»), направленных на формирование и оценку функциональной грамотности обучающихся общеобразовательных организаций ХМАО – Югры на 2021/22 учебный год.</a:t>
                      </a:r>
                      <a:endParaRPr lang="ru-RU" sz="1000" kern="12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 smtClean="0"/>
                        <a:t>Семерез</a:t>
                      </a:r>
                      <a:r>
                        <a:rPr lang="ru-RU" sz="1000" kern="1200" dirty="0" smtClean="0"/>
                        <a:t> О. Б., руководитель ГМО, учитель биологии МБОУ СОШ № 44.</a:t>
                      </a:r>
                      <a:endParaRPr lang="ru-RU" sz="1000" kern="12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729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000" kern="1200" dirty="0" smtClean="0"/>
                        <a:t>6. О перспективном плане работы городского методического объединения учителей биологии и экологии на 2021/22 учебный год.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Умбатова  С.И., методист МАУ «Информационно-методический центр»</a:t>
                      </a:r>
                      <a:endParaRPr lang="ru-RU" sz="1000" kern="12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200">
                <a:tc rowSpan="7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00" kern="1200" dirty="0" smtClean="0"/>
                        <a:t>Заседание ГМО № 2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effectLst/>
                        </a:rPr>
                        <a:t>13.12.2021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1.Анализ  </a:t>
                      </a:r>
                      <a:r>
                        <a:rPr lang="ru-RU" sz="1000" kern="1200" dirty="0"/>
                        <a:t>результатов  ГИА по биологии в 2021 </a:t>
                      </a:r>
                      <a:r>
                        <a:rPr lang="ru-RU" sz="1000" kern="1200" dirty="0" smtClean="0"/>
                        <a:t>году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Григорян Л.М., учитель биологии МБОУ СОШ № 5.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64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2.Методы </a:t>
                      </a:r>
                      <a:r>
                        <a:rPr lang="ru-RU" sz="1000" kern="1200" dirty="0"/>
                        <a:t>и приемы преподавания тем по биологии, вызывающих наибольшие затруднения при сдаче ГИА (из опыта работы</a:t>
                      </a:r>
                      <a:r>
                        <a:rPr lang="ru-RU" sz="1000" kern="1200" dirty="0" smtClean="0"/>
                        <a:t>)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/>
                        <a:t>Семерез</a:t>
                      </a:r>
                      <a:r>
                        <a:rPr lang="ru-RU" sz="1000" kern="1200" dirty="0"/>
                        <a:t> О. Б., руководитель ГМО, учитель биологии МБОУ СОШ № 44.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161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3.Психолого-педагогическое </a:t>
                      </a:r>
                      <a:r>
                        <a:rPr lang="ru-RU" sz="1000" kern="1200" dirty="0"/>
                        <a:t>сопровождение учащихся </a:t>
                      </a:r>
                      <a:br>
                        <a:rPr lang="ru-RU" sz="1000" kern="1200" dirty="0"/>
                      </a:br>
                      <a:r>
                        <a:rPr lang="ru-RU" sz="1000" kern="1200" dirty="0"/>
                        <a:t>при подготовке к ГИА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 </a:t>
                      </a:r>
                      <a:r>
                        <a:rPr lang="ru-RU" sz="1000" kern="1200" dirty="0" err="1"/>
                        <a:t>Карловская</a:t>
                      </a:r>
                      <a:r>
                        <a:rPr lang="ru-RU" sz="1000" kern="1200" dirty="0"/>
                        <a:t> Н.П., начальник службы координационной работы и методического обеспечения МКУ «Центр диагностики и консультирования</a:t>
                      </a:r>
                      <a:r>
                        <a:rPr lang="ru-RU" sz="1000" kern="1200" dirty="0" smtClean="0"/>
                        <a:t>».</a:t>
                      </a:r>
                      <a:endParaRPr lang="ru-RU" sz="1000" kern="12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 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953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4.Подготовка </a:t>
                      </a:r>
                      <a:r>
                        <a:rPr lang="ru-RU" sz="1000" kern="1200" dirty="0"/>
                        <a:t>к ВПР по биологии в 2021/22 учебном году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Мерк Т.М., учитель биологии и географии МБОУ СОШ № 15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3474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5.Системный </a:t>
                      </a:r>
                      <a:r>
                        <a:rPr lang="ru-RU" sz="1000" kern="1200" dirty="0"/>
                        <a:t>подход к формированию функциональной грамотности учащихся в условиях ФГОС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 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Бурундукова Е.Н. , учитель биологии МБОУ СОШ № 5.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523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6.Итоги </a:t>
                      </a:r>
                      <a:r>
                        <a:rPr lang="ru-RU" sz="1000" kern="1200" dirty="0"/>
                        <a:t>школьного и муниципального этапа всероссийской олимпиады школьников по биологии и экологии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/>
                        <a:t>Семерез</a:t>
                      </a:r>
                      <a:r>
                        <a:rPr lang="ru-RU" sz="1000" kern="1200" dirty="0"/>
                        <a:t> О. Б., руководитель ГМО, учитель биологии МБОУ СОШ № 44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523">
                <a:tc v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7.Анализ деятельности ГМО за I полугодие. Корректировка плана работы. Умбатова  С.И., методист МАУ «Информационно-методический центр»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Умбатова  С.И., методист МАУ «Информационно-методический центр».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08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499258"/>
              </p:ext>
            </p:extLst>
          </p:nvPr>
        </p:nvGraphicFramePr>
        <p:xfrm>
          <a:off x="258791" y="215660"/>
          <a:ext cx="11645663" cy="634450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68375"/>
                <a:gridCol w="1968375"/>
                <a:gridCol w="4625016"/>
                <a:gridCol w="3083897"/>
              </a:tblGrid>
              <a:tr h="2811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Мероприятие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Ответственный</a:t>
                      </a:r>
                      <a:endParaRPr lang="ru-RU" sz="1200" dirty="0"/>
                    </a:p>
                  </a:txBody>
                  <a:tcPr/>
                </a:tc>
              </a:tr>
              <a:tr h="426214">
                <a:tc rowSpan="7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Заседание ГМО № 3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 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21.02.2022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1.</a:t>
                      </a:r>
                      <a:r>
                        <a:rPr lang="x-none" sz="1000" kern="1200" dirty="0" smtClean="0"/>
                        <a:t>Цифровой </a:t>
                      </a:r>
                      <a:r>
                        <a:rPr lang="x-none" sz="1000" kern="1200" dirty="0"/>
                        <a:t>образовательный контент в образовательной деятельности </a:t>
                      </a:r>
                      <a:endParaRPr lang="ru-RU" sz="1000" kern="12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kern="1200" dirty="0"/>
                        <a:t> 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/>
                        <a:t>Семерез</a:t>
                      </a:r>
                      <a:r>
                        <a:rPr lang="ru-RU" sz="1000" kern="1200" dirty="0"/>
                        <a:t> О. Б., руководитель ГМО, учитель биологии МБОУ СОШ № 44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8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kern="1200"/>
                        <a:t>2.Проблемы озеленения городов Югры</a:t>
                      </a:r>
                      <a:endParaRPr lang="ru-RU" sz="10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/>
                        <a:t>Кукуричкин Г. М., доцент кафедры экологии и биофизики БУ «Сургутский государственный университет».</a:t>
                      </a:r>
                      <a:endParaRPr lang="ru-RU" sz="10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47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kern="1200" dirty="0" smtClean="0"/>
                        <a:t>3.О </a:t>
                      </a:r>
                      <a:r>
                        <a:rPr lang="x-none" sz="1000" kern="1200" dirty="0"/>
                        <a:t>целевом наборе на педагогический профиль обучения «Биология и география»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Говорухина А.А., </a:t>
                      </a:r>
                      <a:r>
                        <a:rPr lang="ru-RU" sz="1000" kern="1200" dirty="0" err="1"/>
                        <a:t>заведущая</a:t>
                      </a:r>
                      <a:r>
                        <a:rPr lang="ru-RU" sz="1000" kern="1200" dirty="0"/>
                        <a:t> кафедры Медико-биологических наук и безопасности жизнедеятельности БУ «Сургутский государственный педагогический университет»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6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4.</a:t>
                      </a:r>
                      <a:r>
                        <a:rPr lang="x-none" sz="1000" kern="1200" dirty="0" smtClean="0"/>
                        <a:t>Диссеминация </a:t>
                      </a:r>
                      <a:r>
                        <a:rPr lang="x-none" sz="1000" kern="1200" dirty="0"/>
                        <a:t>опыта по формированию функциональной грамотности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Новожилова И.Н., заместитель директора по УВР и учитель биологии МБОУ СОШ № 19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2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5. </a:t>
                      </a:r>
                      <a:r>
                        <a:rPr lang="x-none" sz="1000" kern="1200" dirty="0"/>
                        <a:t>Разработка дополнительных общеобразовательных программ естественнонаучной направленности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/>
                        <a:t>Григорьева А.Г. заместитель директора </a:t>
                      </a:r>
                      <a:br>
                        <a:rPr lang="ru-RU" sz="1000" kern="1200"/>
                      </a:br>
                      <a:r>
                        <a:rPr lang="ru-RU" sz="1000" kern="1200"/>
                        <a:t>по внеклассной и внешкольной воспитательной работе и учитель биологии МБОУ СОШ № 32</a:t>
                      </a:r>
                      <a:endParaRPr lang="ru-RU" sz="10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6.</a:t>
                      </a:r>
                      <a:r>
                        <a:rPr lang="x-none" sz="1000" kern="1200" dirty="0"/>
                        <a:t> Методические рекомендации по разработке тестовых заданий открытой и закрытой формы для контроля знаний учащихся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Умбатова  С.И., методист МАУ «Информационно-методический центр».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714">
                <a:tc vMerge="1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7.</a:t>
                      </a:r>
                      <a:r>
                        <a:rPr lang="x-none" sz="1000" kern="1200" dirty="0"/>
                        <a:t>Об информационно-методических материалах к обновленным ФГОС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Умбатова  С.И., методист МАУ «Информационно-методический центр».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204">
                <a:tc rowSpan="7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Заседание ГМО № 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 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18.04.2022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1.Итоги </a:t>
                      </a:r>
                      <a:r>
                        <a:rPr lang="ru-RU" sz="1000" kern="1200" dirty="0"/>
                        <a:t>муниципального этапа конференции «Шаг в будущее», «Шаг в будущее. Юниор».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/>
                        <a:t>Умбатова  С.И., методист МАУ «Информационно-методический центр».</a:t>
                      </a:r>
                      <a:endParaRPr lang="ru-RU" sz="10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1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2. </a:t>
                      </a:r>
                      <a:r>
                        <a:rPr lang="x-none" sz="1000" kern="1200" dirty="0"/>
                        <a:t>А</a:t>
                      </a:r>
                      <a:r>
                        <a:rPr lang="ru-RU" sz="1000" kern="1200" dirty="0" err="1"/>
                        <a:t>нализ</a:t>
                      </a:r>
                      <a:r>
                        <a:rPr lang="ru-RU" sz="1000" kern="1200" dirty="0"/>
                        <a:t> качества участия учащихся во </a:t>
                      </a:r>
                      <a:r>
                        <a:rPr lang="ru-RU" sz="1000" kern="1200" dirty="0" err="1"/>
                        <a:t>ВсОШ</a:t>
                      </a:r>
                      <a:r>
                        <a:rPr lang="ru-RU" sz="1000" kern="1200" dirty="0"/>
                        <a:t> по </a:t>
                      </a:r>
                      <a:r>
                        <a:rPr lang="x-none" sz="1000" kern="1200" dirty="0"/>
                        <a:t>биологии и экологии.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/>
                        <a:t>Семерез О. Б., руководитель ГМО, учитель биологии МБОУ СОШ № 44</a:t>
                      </a:r>
                      <a:endParaRPr lang="ru-RU" sz="10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3. </a:t>
                      </a:r>
                      <a:r>
                        <a:rPr lang="x-none" sz="1000" kern="1200" dirty="0"/>
                        <a:t>Об и</a:t>
                      </a:r>
                      <a:r>
                        <a:rPr lang="ru-RU" sz="1000" kern="1200" dirty="0"/>
                        <a:t>тогах проведения встречи с преподавателем профильной школы в 2021/22 учебном году 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/>
                        <a:t>Семерез О. Б., руководитель ГМО, учитель биологии МБОУ СОШ № 44</a:t>
                      </a:r>
                      <a:endParaRPr lang="ru-RU" sz="10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kern="1200"/>
                        <a:t>4.Организация проектной и учебно-исследовательской деятельности учащихся в рамках ФГОС СОО (из опыта работы).</a:t>
                      </a:r>
                      <a:endParaRPr lang="ru-RU" sz="10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err="1"/>
                        <a:t>Кеворкова</a:t>
                      </a:r>
                      <a:r>
                        <a:rPr lang="ru-RU" sz="1000" kern="1200" dirty="0"/>
                        <a:t> О.Н., учитель биологии МБОУ СОШ № 45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3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kern="1200" dirty="0" smtClean="0"/>
                        <a:t>5.Организация </a:t>
                      </a:r>
                      <a:r>
                        <a:rPr lang="x-none" sz="1000" kern="1200" dirty="0"/>
                        <a:t>внеурочной деятельности по биологии в рамках реализации ФГОС СОО</a:t>
                      </a:r>
                      <a:r>
                        <a:rPr lang="x-none" sz="1000" kern="1200" dirty="0" smtClean="0"/>
                        <a:t>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Чувакова Н.Л., учитель биологии МБОУ СЕНЛ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6.Ою</a:t>
                      </a:r>
                      <a:r>
                        <a:rPr lang="ru-RU" sz="1000" kern="1200" baseline="0" dirty="0" smtClean="0"/>
                        <a:t> электронном банке заданий для оценки функциональной грамотности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 </a:t>
                      </a:r>
                      <a:r>
                        <a:rPr lang="ru-RU" sz="1000" kern="1200" dirty="0" smtClean="0"/>
                        <a:t>Умбатова  С.И., методист МАУ «Информационно-методический центр».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8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kern="1200" dirty="0" smtClean="0"/>
                        <a:t>7.Подведение </a:t>
                      </a:r>
                      <a:r>
                        <a:rPr lang="x-none" sz="1000" kern="1200" dirty="0"/>
                        <a:t>итогов работы ГМО за учебный год.</a:t>
                      </a:r>
                      <a:endParaRPr lang="ru-RU" sz="1000" kern="12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 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Умбатова  С.И., методист МАУ «Информационно-методический центр».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375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000" kern="1200" dirty="0"/>
                        <a:t>8.Анкетирование педагогов удовлетворенностью работы ГМО. Обсуждение плана работы на следующий год.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/>
                        <a:t>Умбатова  С.И., методист МАУ «Информационно-методический центр».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72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337" y="2001327"/>
            <a:ext cx="9109494" cy="4533916"/>
          </a:xfrm>
        </p:spPr>
        <p:txBody>
          <a:bodyPr/>
          <a:lstStyle/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учебного года было организовано: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1.10.11.2021-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«Использования в учебном процессе контрольных измерительных материалов, сформированных на базе задания для оценки естественно-научной грамотности»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Организаторы: Центр непрерывного образования (ХМАО-ЮГРА);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2.12.11.2021 -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теме: «Уроки для жизни. Какие задачи предложить детям для формирования и развития естественно-научной грамотности? Решаем задачи по функциональной грамотности на уроке химии и биологии (глобальные компетенции)»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Организаторы: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«Издательство «Просвещение»;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3.24.11.2021-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теме  «Как провести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экоурок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формате онлайн?»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Организаторы: Всероссийский портал «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Экокласс.рф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деятельность которого реализуется при поддержке Министерства просвещения РФ;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23.12.2021-вебинар: «Решаем задачи по молекулярной биологии из профиля «Геномное редактирование» Национальной технологической олимпиады»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группа компаний «Просвещение»;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5.24.12.2021 –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«Поддержи себя сам», или психологическая устойчивость педагогов, привлекаемых к ГИА»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МКУ «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ЦДиК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14.01.2022 –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«Методические особенности учебно-методического комплекса «Биология» для 5-9 классов»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ГК «Просвещение»;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24.01.2022 –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«Методические особенности подготовки учащихся к ВПР по биологии в 2022 году» 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ООО «Издательство «Экзамен»;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28.01.2022 –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«ВПР по биологии в 5-8 классах: особенности подготовки» 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Издательство «Легион»;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09.02.2022 -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«Готовимся к PISA-2022. Формируем естественно-научную грамотность на уроке и во внеурочной деятельности»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Организатор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ГК «Просвещение»;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21.02.2022 –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«ЕГЭ-2022 по биологии. Зоология в биологических задачах»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ГК «Просвещение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8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8431"/>
            <a:ext cx="90614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муниципального проекта по развитию естественно-научного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состоялись:</a:t>
            </a:r>
          </a:p>
          <a:p>
            <a:pPr marL="7429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16.12.2021 – мастер-класс  «Формирование научного мировоззрения обучающихся МБОУ «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Сургутская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технологическая школа» путем интеграции предметов: химии, физики, биологии»;</a:t>
            </a:r>
          </a:p>
          <a:p>
            <a:pPr marL="7429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03.02.2022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Мастер-класс «Практические советы по проведению интегрированных внеурочных мероприятий естественно-научной направленности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7429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18.03.2022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«Актуальные проблемы организации оценивания исследовательской и проектной деятельности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7419" y="1668870"/>
            <a:ext cx="8876581" cy="1842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6022" y="1789692"/>
            <a:ext cx="869542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городского фестиваля-марафона мероприятий, направленных на формирование и оценку функциональной грамотности были организованы методические семинары:</a:t>
            </a:r>
            <a:endParaRPr lang="ru-RU" sz="1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«Формирование естественно-научной грамотности на уроках биологии» (МБОУ СОШ № 3);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«Системный подход к формированию и развитию функциональной грамотности обучающихся» (МБОУ СОШ № 45);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«Создание банка ситуационных задач как механизма оценивания естественнонаучной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функции функциональной грамотности» (МБОУ СОШ № 32).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6021" y="3700624"/>
            <a:ext cx="869542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приказа департамента образования Администрации города от 12.11.2021 № 12–03-775/1 для обучающихся 9-х и 11-х классов организованы онлайн-консультации по подготовке к государственной итоговой аттестации: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17.01.2022- «Элемент ЕГЭ энергетический обмен»;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31.01.2022 - «Решение практических задач № 28-29»;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14.02.2022 - «Пластический обмен. Биосинтез белка»;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28.02.2022 – «Задание № 24: Соотнесение морфологических признаков организма»;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14.03.2022 - «Клетка как биологическая система»;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28.03.2022 - «Разбор заданий ОГЭ на соответствие»;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11.04.2022 ­ – «Определение хромосомного набора»;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25.04.2022 – «Работа с текстом биологического содержания».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1371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651"/>
              </p:ext>
            </p:extLst>
          </p:nvPr>
        </p:nvGraphicFramePr>
        <p:xfrm>
          <a:off x="983415" y="1414732"/>
          <a:ext cx="8618565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3713"/>
                <a:gridCol w="1723713"/>
                <a:gridCol w="1723713"/>
                <a:gridCol w="1723713"/>
                <a:gridCol w="1723713"/>
              </a:tblGrid>
              <a:tr h="214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Номинация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участника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5153">
                <a:tc rowSpan="4">
                  <a:txBody>
                    <a:bodyPr/>
                    <a:lstStyle/>
                    <a:p>
                      <a:pPr algn="ctr">
                        <a:tabLst>
                          <a:tab pos="54038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Лучшая методическая разработка урока из опыта работы по вопросам формирования функциональной грамотности в рамках учебных предметов «Физика», «Химия», «Биология», «География» (на выбор)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Кузнецова Татьяна Ивановна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географии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46 с УИОП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Бурундукова Елена Николаевна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биологии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8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Доржиева Оюна Викторовна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биологии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31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23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Фокина Елена Дмитриевна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биологии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№8 им. А.Н.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Сибирцева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385" y="428704"/>
            <a:ext cx="1031719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победителей и призёров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городского конкурса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методических разработок «Методическая мастерская» в 2022 году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38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828" y="1187570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Анкета для педагогов </a:t>
            </a:r>
            <a:br>
              <a:rPr lang="ru-RU" dirty="0" smtClean="0"/>
            </a:br>
            <a:r>
              <a:rPr lang="ru-RU" dirty="0" smtClean="0"/>
              <a:t>по удовлетворенности работы ГМО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59" y="2870678"/>
            <a:ext cx="8596668" cy="1270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заполнить анкету по ссылке: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://docs.google.com/forms/d/1rP1XeIJkqHYHsFfb7QE4YbLiuTxyV2hOpVMT1ZG6ieI/edit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98711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1054</Words>
  <Application>Microsoft Office PowerPoint</Application>
  <PresentationFormat>Широкоэкранный</PresentationFormat>
  <Paragraphs>129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Грань</vt:lpstr>
      <vt:lpstr>Подведение итогов работы ГМО за 2021/2022 учебный год </vt:lpstr>
      <vt:lpstr>Презентация PowerPoint</vt:lpstr>
      <vt:lpstr>Презентация PowerPoint</vt:lpstr>
      <vt:lpstr>В течение учебного года было организовано: 1.10.11.2021- вебинар «Использования в учебном процессе контрольных измерительных материалов, сформированных на базе задания для оценки естественно-научной грамотности» Организаторы: Центр непрерывного образования (ХМАО-ЮГРА); 2.12.11.2021 - вебинар по теме: «Уроки для жизни. Какие задачи предложить детям для формирования и развития естественно-научной грамотности? Решаем задачи по функциональной грамотности на уроке химии и биологии (глобальные компетенции)» Организаторы: АО «Издательство «Просвещение»; 3.24.11.2021- вебинар по теме  «Как провести экоурок в формате онлайн?» Организаторы: Всероссийский портал «Экокласс.рф», деятельность которого реализуется при поддержке Министерства просвещения РФ; 4. 23.12.2021-вебинар: «Решаем задачи по молекулярной биологии из профиля «Геномное редактирование» Национальной технологической олимпиады» Организатор вебинара – группа компаний «Просвещение»; 5.24.12.2021 – вебинар : «Поддержи себя сам», или психологическая устойчивость педагогов, привлекаемых к ГИА» Организатор вебинара: МКУ «ЦДиК»; 6. 14.01.2022 – вебинар «Методические особенности учебно-методического комплекса «Биология» для 5-9 классов» Организатор вебинара: ГК «Просвещение»; 7. 24.01.2022 – вебинар «Методические особенности подготовки учащихся к ВПР по биологии в 2022 году»  Организатор вебинара: ООО «Издательство «Экзамен»; 8. 28.01.2022 – вебинар «ВПР по биологии в 5-8 классах: особенности подготовки»  Организатор вебинара: Издательство «Легион»; 9. 09.02.2022 - вебинар «Готовимся к PISA-2022. Формируем естественно-научную грамотность на уроке и во внеурочной деятельности»  Организатор вебинара: ГК «Просвещение»; 10. 21.02.2022 – вебинар «ЕГЭ-2022 по биологии. Зоология в биологических задачах» Организатор вебинара: ГК «Просвещение».</vt:lpstr>
      <vt:lpstr>Презентация PowerPoint</vt:lpstr>
      <vt:lpstr>Презентация PowerPoint</vt:lpstr>
      <vt:lpstr>Анкета для педагогов  по удовлетворенности работы ГМО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Подведение итогов работы ГМО за 2021/2022 учебный год  гдпндпдпн</dc:title>
  <dc:creator>Сабина Николаевна Садыхова</dc:creator>
  <cp:lastModifiedBy>Сабина Николаевна Садыхова</cp:lastModifiedBy>
  <cp:revision>7</cp:revision>
  <dcterms:created xsi:type="dcterms:W3CDTF">2022-04-15T06:22:46Z</dcterms:created>
  <dcterms:modified xsi:type="dcterms:W3CDTF">2022-04-18T05:46:37Z</dcterms:modified>
</cp:coreProperties>
</file>