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7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8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7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4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4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8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4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5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2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E68B-890E-483C-94FA-07DDAC565E7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4D68-BB91-4980-82CB-7E0C0EDA3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3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Региональный план мероприятий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(дорожная карта), </a:t>
            </a:r>
            <a:br>
              <a:rPr lang="ru-RU" dirty="0" smtClean="0"/>
            </a:br>
            <a:r>
              <a:rPr lang="ru-RU" dirty="0" smtClean="0"/>
              <a:t>направленный на формирование и оценку функциональной грамотности обучающихся </a:t>
            </a:r>
            <a:r>
              <a:rPr lang="ru-RU" dirty="0"/>
              <a:t>общеобразовательных организаций ХМАО – Югры на 2021/22 учебный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5504656" cy="9136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4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033" y="188640"/>
            <a:ext cx="11194784" cy="629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1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8849" y="332656"/>
            <a:ext cx="1075844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5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404664"/>
            <a:ext cx="11210950" cy="630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3709" y="233505"/>
            <a:ext cx="1152690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9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10910"/>
            <a:ext cx="11077575" cy="6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</a:p>
          <a:p>
            <a:pPr marL="0" indent="0">
              <a:buNone/>
            </a:pPr>
            <a:r>
              <a:rPr lang="ru-RU" dirty="0" smtClean="0"/>
              <a:t>повышение качества общего образования посредством формирования функциональной грамотности обучающихся общеобразовательных организаций Ханты-Мансийского автономного округа – Югры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3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706739"/>
            <a:ext cx="11305256" cy="635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8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0"/>
            <a:ext cx="11498982" cy="64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3304" y="156900"/>
            <a:ext cx="11485784" cy="64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6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260648"/>
            <a:ext cx="1088652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1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13073"/>
            <a:ext cx="11809312" cy="663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04664"/>
            <a:ext cx="10754476" cy="6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548680"/>
            <a:ext cx="10714066" cy="602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Региональный план мероприятий (дорожная карта),  направленный на формирование и оценку функциональной грамотности обучающихся общеобразовательных организаций ХМАО – Югры на 2021/22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план мероприятий (дорожная карта),  направленный на формирование и оценку функциональной грамотности обучающихся общеобразовательных организаций ХМАО – Югры на 2021/22 учебный год</dc:title>
  <dc:creator>User</dc:creator>
  <cp:lastModifiedBy>User</cp:lastModifiedBy>
  <cp:revision>13</cp:revision>
  <dcterms:created xsi:type="dcterms:W3CDTF">2021-10-18T07:34:30Z</dcterms:created>
  <dcterms:modified xsi:type="dcterms:W3CDTF">2021-10-18T08:01:58Z</dcterms:modified>
</cp:coreProperties>
</file>