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62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52" y="980728"/>
            <a:ext cx="4896000" cy="48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04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.102,</a:t>
            </a: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.174, выучить правило.</a:t>
            </a:r>
          </a:p>
        </p:txBody>
      </p:sp>
    </p:spTree>
    <p:extLst>
      <p:ext uri="{BB962C8B-B14F-4D97-AF65-F5344CB8AC3E}">
        <p14:creationId xmlns:p14="http://schemas.microsoft.com/office/powerpoint/2010/main" val="13806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80728"/>
            <a:ext cx="6196405" cy="445430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-настроение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радостное , все получилось, не допускал ошибок 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кружок</a:t>
            </a:r>
          </a:p>
          <a:p>
            <a:pPr marL="0" indent="0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настроение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хорошее, не все получалось, но я старался– желтый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кружок</a:t>
            </a:r>
          </a:p>
          <a:p>
            <a:pPr marL="0" indent="0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настроение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грустное, допускал много ошибок, был невнимательным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розовый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кружок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732240" y="1864272"/>
            <a:ext cx="432048" cy="43204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644008" y="3140968"/>
            <a:ext cx="504056" cy="50405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31840" y="5013176"/>
            <a:ext cx="576064" cy="50405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4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484784"/>
            <a:ext cx="6196405" cy="3603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Детектив-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специалист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расследованию уголовных преступлений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908488"/>
            <a:ext cx="2085975" cy="220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33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Тема.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Что такое местоимение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207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40768"/>
            <a:ext cx="6965245" cy="288032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Цель.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такое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местоимение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научится находить его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текстах.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96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-171400"/>
            <a:ext cx="6624552" cy="36038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 1.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Помидор-овощ. Помидоры бывают зелёными, красными, жёлтыми. Помидоры содержат много витаминов.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636912"/>
            <a:ext cx="6696744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Он-овощ</a:t>
            </a:r>
            <a:r>
              <a:rPr 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Они бывают </a:t>
            </a:r>
            <a:r>
              <a:rPr 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зелёными, красными, жёлтыми. 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содержат много 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витаминов.</a:t>
            </a:r>
            <a:endParaRPr lang="ru-RU" sz="4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8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6743417" cy="23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3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965245" cy="554461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Яма-я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Тыква-ты</a:t>
            </a:r>
            <a:br>
              <a:rPr lang="ru-RU" dirty="0" smtClean="0"/>
            </a:br>
            <a:r>
              <a:rPr lang="ru-RU" dirty="0" smtClean="0"/>
              <a:t>Мыло-мы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Высота-вы</a:t>
            </a:r>
            <a:br>
              <a:rPr lang="ru-RU" dirty="0"/>
            </a:br>
            <a:r>
              <a:rPr lang="ru-RU" dirty="0" smtClean="0"/>
              <a:t>                              Бульон-он</a:t>
            </a:r>
            <a:br>
              <a:rPr lang="ru-RU" dirty="0" smtClean="0"/>
            </a:br>
            <a:r>
              <a:rPr lang="ru-RU" dirty="0" smtClean="0"/>
              <a:t>                              Мышка-мы</a:t>
            </a:r>
            <a:br>
              <a:rPr lang="ru-RU" dirty="0" smtClean="0"/>
            </a:br>
            <a:r>
              <a:rPr lang="ru-RU" dirty="0" smtClean="0"/>
              <a:t>                              Пони-они</a:t>
            </a:r>
            <a:br>
              <a:rPr lang="ru-RU" dirty="0" smtClean="0"/>
            </a:br>
            <a:r>
              <a:rPr lang="ru-RU" dirty="0" smtClean="0"/>
              <a:t>                              Корона-она</a:t>
            </a:r>
            <a:br>
              <a:rPr lang="ru-RU" dirty="0" smtClean="0"/>
            </a:br>
            <a:r>
              <a:rPr lang="ru-RU" dirty="0" smtClean="0"/>
              <a:t>                       Магнитофон-он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0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965245" cy="5544616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Тест.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А)Местоимением называют предметы: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 Местоимения не называют предметы, а только указывают на них;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В)Местоимения обозначают действие предметов;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Г)Местоимения обозначают признаки предметов.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А)Местоимение-это часть речи;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Б)Местоимение –это часть слова;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В)Местоимение- это часть текста.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3.В каких сточках записаны только местоимения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я, ты , мы ,вы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Б)он, 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оно  ,они 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В)он , что ,если ,мы 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Г)и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вы, оно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бы.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1369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24744"/>
            <a:ext cx="6965245" cy="35067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Самопроверка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1)Б;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2)А;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3)А,Б.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87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40440</TotalTime>
  <Words>92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Презентация PowerPoint</vt:lpstr>
      <vt:lpstr>Презентация PowerPoint</vt:lpstr>
      <vt:lpstr>    Тема.  Что такое местоимение?</vt:lpstr>
      <vt:lpstr> Цель. Узнать, что такое местоимение и научится находить его в текстах.</vt:lpstr>
      <vt:lpstr>Презентация PowerPoint</vt:lpstr>
      <vt:lpstr>Презентация PowerPoint</vt:lpstr>
      <vt:lpstr> Яма-я Тыква-ты Мыло-мы Высота-вы                               Бульон-он                               Мышка-мы                               Пони-они                               Корона-она                        Магнитофон-он </vt:lpstr>
      <vt:lpstr>Тест. 1. А)Местоимением называют предметы: Б) Местоимения не называют предметы, а только указывают на них; В)Местоимения обозначают действие предметов; Г)Местоимения обозначают признаки предметов. 2. А)Местоимение-это часть речи; Б)Местоимение –это часть слова; В)Местоимение- это часть текста. 3.В каких сточках записаны только местоимения А) я, ты , мы ,вы; Б)он, она, оно  ,они ; В)он , что ,если ,мы ; Г)и, вы, оно, бы. </vt:lpstr>
      <vt:lpstr>  Самопроверка 1)Б; 2)А; 3)А,Б.  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13</cp:revision>
  <dcterms:created xsi:type="dcterms:W3CDTF">2019-02-16T09:57:10Z</dcterms:created>
  <dcterms:modified xsi:type="dcterms:W3CDTF">2022-05-25T14:09:57Z</dcterms:modified>
</cp:coreProperties>
</file>