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77" r:id="rId4"/>
    <p:sldId id="278" r:id="rId5"/>
    <p:sldId id="279" r:id="rId6"/>
    <p:sldId id="280" r:id="rId7"/>
    <p:sldId id="284" r:id="rId8"/>
    <p:sldId id="282" r:id="rId9"/>
    <p:sldId id="283" r:id="rId10"/>
    <p:sldId id="286" r:id="rId11"/>
    <p:sldId id="288" r:id="rId12"/>
    <p:sldId id="289" r:id="rId13"/>
    <p:sldId id="287" r:id="rId14"/>
    <p:sldId id="275" r:id="rId15"/>
    <p:sldId id="294" r:id="rId16"/>
    <p:sldId id="295" r:id="rId17"/>
    <p:sldId id="296" r:id="rId18"/>
    <p:sldId id="297" r:id="rId19"/>
    <p:sldId id="298" r:id="rId20"/>
    <p:sldId id="299" r:id="rId21"/>
    <p:sldId id="256" r:id="rId22"/>
    <p:sldId id="258" r:id="rId23"/>
    <p:sldId id="259" r:id="rId24"/>
    <p:sldId id="261" r:id="rId25"/>
    <p:sldId id="262" r:id="rId26"/>
    <p:sldId id="263" r:id="rId27"/>
    <p:sldId id="264" r:id="rId28"/>
    <p:sldId id="265" r:id="rId29"/>
    <p:sldId id="266" r:id="rId30"/>
    <p:sldId id="26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0E213-02EA-482E-B31B-2AA9E8C779C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41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A23E2-831F-4F1A-A8CA-AD103ADF0E9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44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24F50-7C1C-4455-AAC8-57113457F71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49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08D05-D9F3-473E-AF79-FC461211211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627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B2EBB-E2CC-48AF-8A9F-BDE5CD7539F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248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9B740-DD20-4054-8C5F-132099A5793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13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580E5-AAEB-4E38-A146-2E42F1E5EC2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453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7BE0C-BDFE-4897-84BE-79E7D7D5E0B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51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6E5C6-63FF-4E6C-8C07-109E908E972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09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18C76-525A-46B1-A470-176744CE7E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34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54A0F-1F88-4A88-AD0D-A0084D535D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70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DB28D-AB6C-4F59-93F1-42D0F61C5F7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8215370" cy="385765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Вычисление массовой доли растворенного вещества в растворе. Вычисление</a:t>
            </a:r>
            <a:br>
              <a:rPr lang="ru-RU" sz="3200" b="1" dirty="0" smtClean="0"/>
            </a:br>
            <a:r>
              <a:rPr lang="ru-RU" sz="3200" b="1" dirty="0" smtClean="0"/>
              <a:t>количества вещества, массы или объема</a:t>
            </a:r>
            <a:br>
              <a:rPr lang="ru-RU" sz="3200" b="1" dirty="0" smtClean="0"/>
            </a:br>
            <a:r>
              <a:rPr lang="ru-RU" sz="3200" b="1" dirty="0" smtClean="0"/>
              <a:t>вещества по количеству вещества, массе</a:t>
            </a:r>
            <a:br>
              <a:rPr lang="ru-RU" sz="3200" b="1" dirty="0" smtClean="0"/>
            </a:br>
            <a:r>
              <a:rPr lang="ru-RU" sz="3200" b="1" dirty="0" smtClean="0"/>
              <a:t>или объему одного из реагентов или</a:t>
            </a:r>
            <a:br>
              <a:rPr lang="ru-RU" sz="3200" b="1" dirty="0" smtClean="0"/>
            </a:br>
            <a:r>
              <a:rPr lang="ru-RU" sz="3200" b="1" dirty="0" smtClean="0"/>
              <a:t>продуктов реакции</a:t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>                         </a:t>
            </a:r>
            <a:r>
              <a:rPr lang="ru-RU" sz="2000" b="1" dirty="0" smtClean="0"/>
              <a:t>Учитель химии МБОУ СОШ №45 Семенова Т.В</a:t>
            </a:r>
            <a:r>
              <a:rPr lang="ru-RU" sz="3200" dirty="0" smtClean="0"/>
              <a:t>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500042"/>
            <a:ext cx="6400800" cy="17526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Решение задач</a:t>
            </a:r>
          </a:p>
          <a:p>
            <a:r>
              <a:rPr lang="ru-RU" sz="4400" dirty="0" smtClean="0">
                <a:solidFill>
                  <a:schemeClr val="tx1"/>
                </a:solidFill>
              </a:rPr>
              <a:t>(подготовка к ОГЭ)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30" y="269942"/>
            <a:ext cx="8669174" cy="5607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1010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3723"/>
            <a:ext cx="7992887" cy="6778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643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381311"/>
            <a:ext cx="8820473" cy="2992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4071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412776"/>
            <a:ext cx="8590574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5818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14254"/>
            <a:ext cx="8280920" cy="2709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2971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96" y="346369"/>
            <a:ext cx="8395776" cy="5688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052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2002"/>
            <a:ext cx="7920879" cy="647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045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294" y="548680"/>
            <a:ext cx="8150170" cy="5913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6236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04" y="476672"/>
            <a:ext cx="8448468" cy="594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7320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76" y="764704"/>
            <a:ext cx="8655623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975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7912"/>
            <a:ext cx="7416824" cy="6205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1419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 г раствора нитрата серебра смешали с избытком раствора хлорида натрия. Выпал осадок массой 8,61 г. Вычислите массовую долю соли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растворе нитрата серебра.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28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 балла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79214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Составлено уравнение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AgNO3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NaNO3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Рассчитаны количество вещества и масса нитрата серебра, содержащегося в исходном растворе: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уравнению реакции n(AgNO3) = n(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/ M(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8,61 / 143,5 = 0,06 моль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143,5г/моль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m(AgNO3) = n(AgNO3) • M(AgNO3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M(AgNO3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170г/моль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m(AgNO3) = 0,06 • 170 = 10,2 г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Вычислена массовая доля нитрата серебра в исходном растворе: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ω(AgNO3) = m(AgNO3) / m(р-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10,2 / 170 = 0,06, или 6%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2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раствор нитрата меди (II) массой 37,6 г и массовой долей 5% пропустили избыток сероводорода. Вычислите массу осадка, образовавшегося в результате реакции.</a:t>
            </a:r>
          </a:p>
        </p:txBody>
      </p:sp>
    </p:spTree>
    <p:extLst>
      <p:ext uri="{BB962C8B-B14F-4D97-AF65-F5344CB8AC3E}">
        <p14:creationId xmlns:p14="http://schemas.microsoft.com/office/powerpoint/2010/main" val="100971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 балла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71472" y="714356"/>
            <a:ext cx="7467600" cy="50006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Составлено уравнение реакции: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 + H2S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+ 2HNO3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Рассчитана масса и количество вещества нитрата меди(II), содержащегося в растворе: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(NO3)2) =  m(p-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∙ ω/100 = 37,6 ∙ 0,05 = 1,88 г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(NO3)2) = m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(NO3)2)/ M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(NO3)2) = 1,88 : 188 = 0,01 моль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188г/моль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Определен  объем газообразного  вещества, вступившего  в реакцию: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уравнению реакции n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(NO3)2) = 0,01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n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∙ M(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= 0,01 ∙ 96 = 0,96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01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104 г раствора с массовой долей хлорида бария 9% добавили избыток раствора фосфорной кислоты. Вычислите массу образовавшегося осадка.</a:t>
            </a:r>
          </a:p>
        </p:txBody>
      </p:sp>
    </p:spTree>
    <p:extLst>
      <p:ext uri="{BB962C8B-B14F-4D97-AF65-F5344CB8AC3E}">
        <p14:creationId xmlns:p14="http://schemas.microsoft.com/office/powerpoint/2010/main" val="247200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 балла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5252" y="767904"/>
            <a:ext cx="8250151" cy="50185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Составлено уравнение реакции: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BaCl2 + 2H3PO4 = Ba3(PO4)2  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6HCl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Рассчитана масса и количество вещества хлорида бария, содержащегося в растворе: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(BaCl2) =  m(p-p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∙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ω/100 = 104 ∙ 0,09 = 9,36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=208г/моль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(BaCl2) = m (BaCl2)/ M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9,36 : 208 = 0,045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Определена масса образовавшегося осадка: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уравнению реакции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(Ba3(PO4)2) = 1/3n (BaCl2) = 0,015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M(Ba3(PO4)2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(Ba3(PO4)2) = n (Ba3(PO4)2) ∙ M(Ba3(PO4)2)  = 0,015 ∙ 602 = 9,03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25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296 г раствора с массовой долей нитрата магния 6% добавили избыток раствора фосфорной кислоты. Вычислите массу образовавшегося осадка.</a:t>
            </a:r>
          </a:p>
        </p:txBody>
      </p:sp>
    </p:spTree>
    <p:extLst>
      <p:ext uri="{BB962C8B-B14F-4D97-AF65-F5344CB8AC3E}">
        <p14:creationId xmlns:p14="http://schemas.microsoft.com/office/powerpoint/2010/main" val="349682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 балла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86296" y="764704"/>
            <a:ext cx="7467600" cy="49503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Составлено уравнение реакции:</a:t>
            </a:r>
          </a:p>
          <a:p>
            <a:pP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Mg(NO3)2 + 2H3PO4 = Mg3(PO4)2  + 6HNO3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Рассчитана масса и количество вещества нитрата магния, содержащегося в растворе: 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(Mg(NO3)2) =  m(p-p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∙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ω/100 = 296 ∙ 0,06 = 17,76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(Mg(NO3)2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=148г/моль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(Mg(NO3)2) = m (Mg(NO3)2)/ M (Mg(NO3)2) = 17,76 : 148 = 0,12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Определена масса образовавшегося осадка: </a:t>
            </a:r>
          </a:p>
          <a:p>
            <a:pP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уравнению реакции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(Mg3(PO4)2) = 1/3n (Mg(NO3)2) = 0,04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M(Mg3(PO4)2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=262г/моль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(Mg3(PO4)2) = n (Mg3(PO4)2) ∙ M(Mg3(PO4)2)  = 0,04 ∙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48г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08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раствору сульфита натрия массой 252 г и массовой долей 5% добавили избыток раствора соляной кислоты. Вычислите объем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выделившегося газа.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03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 балла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972452" cy="50211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Составлено уравнение реакции: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Na2SO3 + 2HCl = 2NaCl + SO2  + H2O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Рассчитана масса и количество вещества сульфита натрия, содержащегося в растворе: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(Na2SO3) =  m(p-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∙ ω/100 = 252 ∙ 0,05 = 12,6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Na2SO3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=126г/моль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(Na2SO3) = m (Na2SO3)/ M (Na2SO3) = 12,6 : 126 = 0,1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Определен объем газообразного вещества, вступившего  в реакцию: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уравнению реакции n (SO2) = (Na2SO3) = 0,1 моль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(SO2) = n (SO2) ∙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0,1 ∙ 22,4 = 2,24 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082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090" y="1484784"/>
            <a:ext cx="9049188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965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72386"/>
            <a:ext cx="8640960" cy="4456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821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276872"/>
            <a:ext cx="8716809" cy="175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238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2508047"/>
            <a:ext cx="9289033" cy="1473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9590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8559062" cy="2834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7622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0546"/>
            <a:ext cx="7848872" cy="6520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0272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4865"/>
            <a:ext cx="8707484" cy="1986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7900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728</Words>
  <Application>Microsoft Office PowerPoint</Application>
  <PresentationFormat>Экран (4:3)</PresentationFormat>
  <Paragraphs>72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Тема Office</vt:lpstr>
      <vt:lpstr>Оформление по умолчанию</vt:lpstr>
      <vt:lpstr>Вычисление массовой доли растворенного вещества в растворе. Вычисление количества вещества, массы или объема вещества по количеству вещества, массе или объему одного из реагентов или продуктов реакции                           Учитель химии МБОУ СОШ №45 Семенова Т.В.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1</vt:lpstr>
      <vt:lpstr>3 балла</vt:lpstr>
      <vt:lpstr>Задача 2</vt:lpstr>
      <vt:lpstr>3 балла</vt:lpstr>
      <vt:lpstr>Задача 3</vt:lpstr>
      <vt:lpstr>3 балла</vt:lpstr>
      <vt:lpstr>Задача 4</vt:lpstr>
      <vt:lpstr>3 балла</vt:lpstr>
      <vt:lpstr>Задача 5</vt:lpstr>
      <vt:lpstr>3 балла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Вычисление массовой доли растворенного вещества в растворе. Вычисление количества вещества, массы или объема вещества по количеству вещества, массе или объему одного из реагентов или продуктов реакции.</dc:title>
  <dc:creator>User</dc:creator>
  <cp:lastModifiedBy>Татьяна Семенова</cp:lastModifiedBy>
  <cp:revision>14</cp:revision>
  <dcterms:created xsi:type="dcterms:W3CDTF">2015-11-23T05:42:58Z</dcterms:created>
  <dcterms:modified xsi:type="dcterms:W3CDTF">2022-03-09T09:27:46Z</dcterms:modified>
</cp:coreProperties>
</file>