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57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gramota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3573016"/>
            <a:ext cx="6858000" cy="13037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cs typeface="Aharoni" pitchFamily="2" charset="-79"/>
              </a:rPr>
              <a:t>Обобщение и описание педагогического опыта. Публикация </a:t>
            </a:r>
            <a:br>
              <a:rPr lang="ru-RU" dirty="0" smtClean="0">
                <a:cs typeface="Aharoni" pitchFamily="2" charset="-79"/>
              </a:rPr>
            </a:br>
            <a:endParaRPr lang="ru-RU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cs typeface="Aharoni" pitchFamily="2" charset="-79"/>
              </a:rPr>
              <a:t>Медведева </a:t>
            </a:r>
            <a:r>
              <a:rPr lang="ru-RU" sz="1600" dirty="0" smtClean="0">
                <a:solidFill>
                  <a:schemeClr val="tx1"/>
                </a:solidFill>
                <a:cs typeface="Aharoni" pitchFamily="2" charset="-79"/>
              </a:rPr>
              <a:t>Елена Владимировна, методист МБОУ СШ №31</a:t>
            </a:r>
            <a:endParaRPr lang="ru-RU" sz="1600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3265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Городское методическое объединение специалистов,</a:t>
            </a:r>
          </a:p>
          <a:p>
            <a:pPr algn="ctr"/>
            <a:r>
              <a:rPr lang="ru-RU" dirty="0" smtClean="0">
                <a:latin typeface="+mj-lt"/>
              </a:rPr>
              <a:t> курирующих методическую работу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https://elibrary.ru/</a:t>
            </a:r>
            <a:endParaRPr lang="ru-RU" b="1" dirty="0"/>
          </a:p>
        </p:txBody>
      </p:sp>
      <p:pic>
        <p:nvPicPr>
          <p:cNvPr id="6" name="Содержимое 5" descr="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340768"/>
            <a:ext cx="8229600" cy="4896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Гл.редактор журнала «Педагогика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Анатолий Николаевич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Бузулукский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cs typeface="Aharoni" pitchFamily="2" charset="-79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педагогических статей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Отличия методической статьи от методической разработки урока (занятия)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Структура методической статьи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Основные правила методической статьи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Стилистические особенности статьи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«Страница» педагога на интернет сайтах.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статей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научная (идея ЧТО?)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научно-методическая (методическая) (опыт КАК?)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публицистическая (проблема)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Журнал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 </a:t>
            </a:r>
          </a:p>
          <a:p>
            <a:pPr>
              <a:buFont typeface="Wingdings" pitchFamily="2" charset="2"/>
              <a:buChar char="q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Блог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!!!! Отличие методической разработки от методической статьи  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4860032" y="5157192"/>
            <a:ext cx="3600400" cy="36004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Методическая разработка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план-конспект проведения урока в конкретном классе.</a:t>
            </a:r>
          </a:p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Методическая статья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обобщающее пособие по проведению типового урока, для широкой общественности.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 названия методической статьи –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«Изучение степеней сравнения прилагательных» 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(на материале методической разработки урока)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543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Подготовка статьи: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Выбор темы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Форма, объем (в пределах 12 стр.)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Авторский ход для изложения статьи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Цель (как провести максимально результативный урок), задачи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Дополнительная литература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Недочеты, трудности, ошибки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Структура методической статьи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обзор имеющейся литературы, важность темы</a:t>
            </a:r>
          </a:p>
          <a:p>
            <a:pPr algn="just"/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Основная часть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описание приемов, находок, результативности, выводы (влияние приемов на качество), только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фрагмент урока,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менее 2/3 текста статьи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возможности использования на других уроках,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метапредметность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правила методической статьи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8229600" cy="367240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Проверяйте цитаты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Аргументируйте 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Абзацы (порядок)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Простота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Книжная культура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en-US" sz="4000" dirty="0" smtClean="0">
                <a:hlinkClick r:id="rId2"/>
              </a:rPr>
              <a:t>http://gramota.ru/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Стилистические особенности статьи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8229600" cy="43924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 избегать речевых штампов, перенасыщение лексикой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 Не ставьте точку после заголовка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 Не путайте тире и дефис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2-3 человека, кто-либо, я – страсть как!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http://ext.spb.ru/</a:t>
            </a:r>
            <a:endParaRPr lang="ru-RU" b="1" dirty="0"/>
          </a:p>
        </p:txBody>
      </p:sp>
      <p:pic>
        <p:nvPicPr>
          <p:cNvPr id="4" name="Содержимое 3" descr="сайт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24744"/>
            <a:ext cx="8229600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135</TotalTime>
  <Words>292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Обобщение и описание педагогического опыта. Публикация  </vt:lpstr>
      <vt:lpstr>Презентация PowerPoint</vt:lpstr>
      <vt:lpstr>Виды статей</vt:lpstr>
      <vt:lpstr>Презентация PowerPoint</vt:lpstr>
      <vt:lpstr>       Подготовка статьи:</vt:lpstr>
      <vt:lpstr>Структура методической статьи</vt:lpstr>
      <vt:lpstr>Основные правила методической статьи</vt:lpstr>
      <vt:lpstr>Стилистические особенности статьи</vt:lpstr>
      <vt:lpstr>http://ext.spb.ru/</vt:lpstr>
      <vt:lpstr>https://elibrary.ru/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Анатолий</dc:creator>
  <cp:lastModifiedBy>on</cp:lastModifiedBy>
  <cp:revision>15</cp:revision>
  <dcterms:created xsi:type="dcterms:W3CDTF">2018-11-20T18:26:31Z</dcterms:created>
  <dcterms:modified xsi:type="dcterms:W3CDTF">2018-11-22T04:34:18Z</dcterms:modified>
</cp:coreProperties>
</file>