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8" r:id="rId1"/>
  </p:sldMasterIdLst>
  <p:sldIdLst>
    <p:sldId id="265" r:id="rId2"/>
    <p:sldId id="266" r:id="rId3"/>
    <p:sldId id="268" r:id="rId4"/>
    <p:sldId id="269" r:id="rId5"/>
    <p:sldId id="256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1" d="100"/>
          <a:sy n="61" d="100"/>
        </p:scale>
        <p:origin x="-8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64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78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7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9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939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0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9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01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60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7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42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0A5001-AD72-43B0-ACFE-A3E60B660E5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585DC917-236A-4A8A-AC96-28D8F7F6A7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2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085" y="1298448"/>
            <a:ext cx="8646059" cy="459535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«Научно-практическая конференция</a:t>
            </a:r>
            <a:r>
              <a:rPr lang="ru-RU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«Знание. Опыт. Поиск» как форма диссеминации педагогического опыта в МБОУ СОШ № 7»</a:t>
            </a:r>
            <a:b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Бакулина Ирина Егоровна</a:t>
            </a:r>
            <a:b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</a:t>
            </a: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читель начальных классов</a:t>
            </a:r>
            <a:endParaRPr lang="ru-RU" sz="36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Z:\Эмблема школ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385179" cy="1298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>
            <a:grayscl/>
          </a:blip>
          <a:srcRect t="6426" b="12851"/>
          <a:stretch>
            <a:fillRect/>
          </a:stretch>
        </p:blipFill>
        <p:spPr bwMode="auto">
          <a:xfrm>
            <a:off x="9253218" y="2461412"/>
            <a:ext cx="2938782" cy="1622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&amp;Ocy;&amp;tcy;&amp;iecy;&amp;chcy;&amp;iecy;&amp;scy;&amp;tcy;&amp;vcy;&amp;iecy;&amp;ncy;&amp;ncy;&amp;ycy;&amp;iecy; &amp;ucy;&amp;chcy;&amp;iecy;&amp;ncy;&amp;icy;&amp;kcy;&amp;icy; &amp;zcy;&amp;acy;&amp;ncy;&amp;yacy;&amp;lcy;&amp;icy; 2-&amp;yucy; &amp;scy;&amp;tcy;&amp;rcy;&amp;ocy;&amp;chcy;&amp;kcy;&amp;ucy; &amp;ncy;&amp;acy; &amp;mcy;&amp;iecy;&amp;zhcy;&amp;dcy;&amp;ucy;&amp;ncy;&amp;acy;&amp;rcy;&amp;ocy;&amp;dcy;&amp;ncy;&amp;ocy;&amp;jcy; &amp;ocy;&amp;lcy;&amp;icy;&amp;mcy;&amp;pcy;&amp;icy;&amp;acy;&amp;dcy;&amp;iecy; &amp;pcy;&amp;ocy; &amp;khcy;&amp;icy;&amp;mcy;&amp;icy;&amp;icy;"/>
          <p:cNvPicPr/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04" r="7559"/>
          <a:stretch/>
        </p:blipFill>
        <p:spPr bwMode="auto">
          <a:xfrm>
            <a:off x="9253218" y="4359534"/>
            <a:ext cx="2938782" cy="2001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8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218" y="487226"/>
            <a:ext cx="2938782" cy="169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85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770752"/>
            <a:ext cx="3404102" cy="3176559"/>
          </a:xfrm>
        </p:spPr>
        <p:txBody>
          <a:bodyPr>
            <a:normAutofit/>
          </a:bodyPr>
          <a:lstStyle/>
          <a:p>
            <a:pPr algn="ctr"/>
            <a:r>
              <a:rPr lang="ru-RU" sz="3200" b="1" spc="-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школьной научно-практической конференции</a:t>
            </a:r>
            <a:endParaRPr lang="ru-RU" sz="3200" b="1" spc="-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4103" y="108642"/>
            <a:ext cx="8787897" cy="667240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Общие положения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400" b="1" dirty="0" smtClean="0"/>
              <a:t>1.1 Школьная научно-практическая конференция «Опыт и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поиск»  (далее – конференция) проводится методическим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кабинетом школы.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1.2 Для подготовки и проведения конференции создается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организационный комитет, в состав которого входят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администрация  школы, методист, председатель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профсоюзного комитета школы.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Цели конференции: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400" b="1" dirty="0" smtClean="0"/>
              <a:t>2.1 ознакомление с современными научными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исследованиями ученых в области преподавания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различных дисциплин;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2.2 выявление, изучение, поддержка, поощрение и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распространение передового педагогического опыта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коллег по проблемам организации учебно- 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воспитательного процесса;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2.3 повышений уровня методической культуры учителя</a:t>
            </a:r>
            <a:endParaRPr lang="ru-RU" sz="24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       2.4 создание банка методических находок.</a:t>
            </a:r>
            <a:endParaRPr lang="ru-RU" sz="2400" b="1" dirty="0"/>
          </a:p>
        </p:txBody>
      </p:sp>
      <p:pic>
        <p:nvPicPr>
          <p:cNvPr id="4" name="Рисунок 3" descr="Z:\Эмблема школ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57195" cy="1575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295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1123838"/>
            <a:ext cx="3447736" cy="3208320"/>
          </a:xfrm>
        </p:spPr>
        <p:txBody>
          <a:bodyPr/>
          <a:lstStyle/>
          <a:p>
            <a:pPr algn="ctr"/>
            <a:r>
              <a:rPr lang="ru-RU" sz="3200" b="1" spc="-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школьной научно-практической конференции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7738" y="0"/>
            <a:ext cx="8744261" cy="6857999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конференции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В работе конференции принимают участие все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педагогические  работники МОУ СОШ № 7. Стаж 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педагогической работы, квалификационная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категория для  участников конференции не 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ограничивается. Каждый  участник подает заявление  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в оргкомитет.</a:t>
            </a:r>
            <a:endParaRPr lang="ru-RU" sz="2400" b="1" dirty="0">
              <a:solidFill>
                <a:srgbClr val="000000">
                  <a:lumMod val="65000"/>
                  <a:lumOff val="35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конференции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4.1 Персональный состав оргкомитета определяется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приказом директора школы.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4.2 Работа конференции предусматривает публичные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выступления участников по результатам собственной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педагогической деятельности в рамках самообразования.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4.3 Всем участникам конференции выносится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благодарность и рекомендации по распространению 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педагогического опыта (на всех уровнях). </a:t>
            </a:r>
            <a:endParaRPr lang="ru-RU" sz="2400" b="1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pic>
        <p:nvPicPr>
          <p:cNvPr id="4" name="Рисунок 3" descr="Z:\Эмблема школ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57195" cy="1575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112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7738" y="1"/>
            <a:ext cx="8744262" cy="6857999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представления передового педагогического опыта.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На </a:t>
            </a: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конференцию могут быть представлены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: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 -</a:t>
            </a: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Реферат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 -</a:t>
            </a: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Доклад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 -</a:t>
            </a: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Программа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  -</a:t>
            </a: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Дидактический материал с обоснованием и описанием.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Срок проведения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Школьная научно-практическая конференция «Опыт и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40BAD2"/>
              </a:buClr>
              <a:buNone/>
            </a:pPr>
            <a:r>
              <a:rPr lang="ru-RU" sz="2400" b="1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r>
              <a:rPr lang="ru-RU" sz="2400" b="1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    поиск» проводится 26.04.2018</a:t>
            </a:r>
            <a:endParaRPr lang="ru-RU" sz="2400" dirty="0"/>
          </a:p>
        </p:txBody>
      </p:sp>
      <p:pic>
        <p:nvPicPr>
          <p:cNvPr id="4" name="Рисунок 3" descr="Z:\Эмблема школ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57195" cy="1575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67929"/>
            <a:ext cx="3447737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9847" y="787652"/>
            <a:ext cx="7804645" cy="3457089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b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внимание.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Z:\Эмблема школ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57195" cy="1575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61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а">
  <a:themeElements>
    <a:clrScheme name="Рам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467</TotalTime>
  <Words>277</Words>
  <Application>Microsoft Office PowerPoint</Application>
  <PresentationFormat>Произвольный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Рама</vt:lpstr>
      <vt:lpstr>«Научно-практическая конференция   «Знание. Опыт. Поиск» как форма диссеминации педагогического опыта в МБОУ СОШ № 7»                                             Бакулина Ирина Егоровна                                          учитель начальных классов</vt:lpstr>
      <vt:lpstr>Положение о школьной научно-практической конференции</vt:lpstr>
      <vt:lpstr>Положение о школьной научно-практической конференции</vt:lpstr>
      <vt:lpstr>Презентация PowerPoint</vt:lpstr>
      <vt:lpstr>Спасибо  за внимание.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 ВВР</dc:creator>
  <cp:lastModifiedBy>RePack by Diakov</cp:lastModifiedBy>
  <cp:revision>42</cp:revision>
  <dcterms:created xsi:type="dcterms:W3CDTF">2018-08-29T10:01:18Z</dcterms:created>
  <dcterms:modified xsi:type="dcterms:W3CDTF">2018-11-22T03:56:57Z</dcterms:modified>
</cp:coreProperties>
</file>