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0"/>
  </p:notesMasterIdLst>
  <p:sldIdLst>
    <p:sldId id="285" r:id="rId3"/>
    <p:sldId id="320" r:id="rId4"/>
    <p:sldId id="321" r:id="rId5"/>
    <p:sldId id="322" r:id="rId6"/>
    <p:sldId id="323" r:id="rId7"/>
    <p:sldId id="324" r:id="rId8"/>
    <p:sldId id="330" r:id="rId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60"/>
  </p:normalViewPr>
  <p:slideViewPr>
    <p:cSldViewPr>
      <p:cViewPr varScale="1">
        <p:scale>
          <a:sx n="108" d="100"/>
          <a:sy n="108" d="100"/>
        </p:scale>
        <p:origin x="1524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29440-387D-4CFE-B4E3-90AAFFFF9BCA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4738-ED01-4CF1-BD15-27346EF0C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4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14738-ED01-4CF1-BD15-27346EF0CBA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4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5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3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57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04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40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52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9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41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22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5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64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2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79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05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3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58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84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11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64" indent="0">
              <a:buNone/>
              <a:defRPr sz="3033"/>
            </a:lvl2pPr>
            <a:lvl3pPr marL="990528" indent="0">
              <a:buNone/>
              <a:defRPr sz="2600"/>
            </a:lvl3pPr>
            <a:lvl4pPr marL="1485792" indent="0">
              <a:buNone/>
              <a:defRPr sz="2167"/>
            </a:lvl4pPr>
            <a:lvl5pPr marL="1981056" indent="0">
              <a:buNone/>
              <a:defRPr sz="2167"/>
            </a:lvl5pPr>
            <a:lvl6pPr marL="2476320" indent="0">
              <a:buNone/>
              <a:defRPr sz="2167"/>
            </a:lvl6pPr>
            <a:lvl7pPr marL="2971584" indent="0">
              <a:buNone/>
              <a:defRPr sz="2167"/>
            </a:lvl7pPr>
            <a:lvl8pPr marL="3466848" indent="0">
              <a:buNone/>
              <a:defRPr sz="2167"/>
            </a:lvl8pPr>
            <a:lvl9pPr marL="3962112" indent="0">
              <a:buNone/>
              <a:defRPr sz="21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6790-38F4-47A0-BD82-ED9B6483F683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28" rtl="0" eaLnBrk="1" latinLnBrk="0" hangingPunct="1">
        <a:spcBef>
          <a:spcPct val="0"/>
        </a:spcBef>
        <a:buNone/>
        <a:defRPr sz="47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49" indent="-371449" algn="l" defTabSz="990528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04" indent="-309540" algn="l" defTabSz="990528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16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24" indent="-247632" algn="l" defTabSz="990528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687" indent="-247632" algn="l" defTabSz="990528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3952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216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48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743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6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2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9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56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32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84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11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23" y="2420888"/>
            <a:ext cx="7185248" cy="1800200"/>
          </a:xfrm>
        </p:spPr>
        <p:txBody>
          <a:bodyPr>
            <a:noAutofit/>
          </a:bodyPr>
          <a:lstStyle/>
          <a:p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КОНКУРС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ПРОФЕССИОНАЛЬНОГО ПЕДАГОГИЧЕСКОГО МАСТЕРСТВА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«ПЕДАГОГ-ПСИХОЛОГ - 2023»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br>
              <a:rPr lang="ru-RU" sz="3033" dirty="0"/>
            </a:br>
            <a:endParaRPr lang="ru-RU" sz="43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выглядит как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4CE8FC8-7FAB-46A0-8096-4740304A2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50" y="2815980"/>
            <a:ext cx="2864768" cy="40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0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7F24C4-78B8-456E-BD33-2FB6376A050B}"/>
              </a:ext>
            </a:extLst>
          </p:cNvPr>
          <p:cNvSpPr/>
          <p:nvPr/>
        </p:nvSpPr>
        <p:spPr>
          <a:xfrm>
            <a:off x="4328271" y="260648"/>
            <a:ext cx="3603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БОРЗЕНКО ДАРЬЯ ДМИТРИЕВНА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CC2E987-C36B-4709-8601-38A6A9A91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192867"/>
              </p:ext>
            </p:extLst>
          </p:nvPr>
        </p:nvGraphicFramePr>
        <p:xfrm>
          <a:off x="3656856" y="598040"/>
          <a:ext cx="5688632" cy="250873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СТАЖ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21.05.1998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Сургут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Высшее, БУ ВПО «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государственный педагогический университет»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«Благополучие ребенка зависит не от условий, в которых он живет, а от отношений, в которых он находится» Людмила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Петрановская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Танцы, написание картин маслом, пленочная фотография, стилистика (имидж и интерьер)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137E31-D396-431C-A847-384F40F16D83}"/>
              </a:ext>
            </a:extLst>
          </p:cNvPr>
          <p:cNvSpPr/>
          <p:nvPr/>
        </p:nvSpPr>
        <p:spPr>
          <a:xfrm>
            <a:off x="344488" y="3284984"/>
            <a:ext cx="9145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Борзенко Дарья Дмитриевна в рамках профессиональной деятельности осуществляет психолого-педагогическое сопровождение на уровне основного общего и среднего общего образования. С 2021 года является руководителем школьной службы примирения.  </a:t>
            </a:r>
          </a:p>
          <a:p>
            <a:pPr indent="25200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цель профессиональной деятельности Дарьи Дмитриевны заключается в том, чтобы быть наставником и проводником для тех обучающихся, которые в этом нуждаются. </a:t>
            </a:r>
          </a:p>
          <a:p>
            <a:pPr indent="25200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Дарья Дмитриевна в рамках своей магистерской диссертации разработала психологическую программу по обретению ресурсов для преодоления стигматизации в подростковых группах, которую реализует в практической деятельности педагога-психолога для профилактики </a:t>
            </a:r>
            <a:r>
              <a:rPr 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буллинга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Ежегодно готовит учащихся на </a:t>
            </a:r>
            <a:r>
              <a:rPr 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внутришкольную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конференцию «Новое поколение – новому веку», и городскую научную конференцию молодых исследователей «Шаг в будущее». Является наставником у учащихся при подготовке индивидуального итогового проекта.</a:t>
            </a:r>
          </a:p>
          <a:p>
            <a:pPr indent="25200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профессиональной деятельности Дарья Дмитриевна регулярно принимает участие в заседаниях «Городского методического объединения педагогов-психологов» в том числе, в качестве спикера.  Включается в проведение родительских собраний, организовывает мастер-классы для всех участников образовательных отношений.</a:t>
            </a:r>
          </a:p>
          <a:p>
            <a:pPr indent="25200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Неотъемлемой частью профессиональной жизни Дарьи Дмитриевны является личная и групповая терапия, позволяющая сохранять нейтралитет психолога в работе, совершенствовать практические навыки и уделять внимание своему эмоциональному состоянию.</a:t>
            </a:r>
          </a:p>
          <a:p>
            <a:pPr indent="360363" algn="just">
              <a:spcAft>
                <a:spcPts val="0"/>
              </a:spcAft>
            </a:pP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C:\Users\БорзенкоДД\Desktop\BODY\Кинцуги\Новая папка\IMG_061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7" r="-1" b="10290"/>
          <a:stretch/>
        </p:blipFill>
        <p:spPr bwMode="auto">
          <a:xfrm>
            <a:off x="560512" y="598039"/>
            <a:ext cx="2304256" cy="2508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121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1082FBA-4640-403B-A554-24B03B178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7640"/>
              </p:ext>
            </p:extLst>
          </p:nvPr>
        </p:nvGraphicFramePr>
        <p:xfrm>
          <a:off x="3656856" y="598041"/>
          <a:ext cx="5688632" cy="24841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4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СТАЖ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16.12.1990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г. Сургут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Высшее, БУ ВПО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«Сургутский государственный педагогический университет»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№20 «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Югорка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«Важнейшее условие духовного роста педагога- это прежде всего время- свободное время учителя.  … Время- ещё и ещё раз повторяю – это большое духовное богатство учителя… Педагогическое творчество – сложный труд, требующий огромной затраты сил, и, если силы не будут восстанавливаться, учитель выдохнется и не сможет работать».  (В.А. Сухомлинский)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книг, прогулки по парку, любит слушать музыку.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BBF2CD-90EB-43E3-B3B3-6F406B94205A}"/>
              </a:ext>
            </a:extLst>
          </p:cNvPr>
          <p:cNvSpPr/>
          <p:nvPr/>
        </p:nvSpPr>
        <p:spPr>
          <a:xfrm>
            <a:off x="4241071" y="223408"/>
            <a:ext cx="4085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ИВАНОВА КРИСТИНА АНАТОЛЬЕВНА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B25DED-0522-4F45-B466-1429F39B18A5}"/>
              </a:ext>
            </a:extLst>
          </p:cNvPr>
          <p:cNvSpPr/>
          <p:nvPr/>
        </p:nvSpPr>
        <p:spPr>
          <a:xfrm>
            <a:off x="344488" y="3212976"/>
            <a:ext cx="91450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 algn="just"/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Иванова Кристина Анатольевна является молодым специалистом. За время работы показала себя компетентным, ответственным, доброжелательным, отзывчивым педагогом. Принимает активное участие в общественной жизни образовательного учреждения, является членом группы по реализации муниципального инновационного проекта «От качества условий к качеству результата» по теме: «Использование современных, в том числе инновационных форм и методов взаимодействия дошкольного образовательного учреждения с семьями воспитанников».</a:t>
            </a:r>
          </a:p>
          <a:p>
            <a:pPr indent="252000" algn="just"/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2022-2023 учебном году приняла участие в 3-х городских мероприятиях. Выступила на декаде молодых специалистов, представила доклад «Особенности работы психолога через взаимодействие с домашними животными для эмоционального и интеллектуального развития дошкольников» на городском методическом объединении педагогов-психологов. Приняла участие в конкурсе «Педагог-психолог 2022 года» на котором получила «Приз ученического жюри».</a:t>
            </a:r>
          </a:p>
          <a:p>
            <a:pPr indent="252000" algn="just"/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небольшой стаж работы прошла ряд курсов повышения квалификации («Развитие эмоционального интеллекта в работе педагога-психолога ДОО» и др.), реализует все полученные знания в работе с педагогами, детьми и родителями. </a:t>
            </a:r>
          </a:p>
          <a:p>
            <a:pPr indent="252000" algn="just"/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Ввела в работу новое направление – использование метафорических ассоциативных карт с детьми, педагогами и родителями. </a:t>
            </a:r>
          </a:p>
          <a:p>
            <a:pPr indent="252000" algn="just"/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Разработала и реализует программы дополнительного образования.</a:t>
            </a:r>
          </a:p>
          <a:p>
            <a:pPr indent="252000" algn="just"/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Кристина Анатольевна не останавливается на достигнутом, совершенствует свои знания, методы обучения и воспитания детей, ищет новые пути. </a:t>
            </a:r>
          </a:p>
          <a:p>
            <a:pPr indent="485775" algn="just">
              <a:spcAft>
                <a:spcPts val="0"/>
              </a:spcAft>
            </a:pP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85775" algn="just">
              <a:spcAft>
                <a:spcPts val="0"/>
              </a:spcAft>
            </a:pP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85775" algn="just">
              <a:spcAft>
                <a:spcPts val="0"/>
              </a:spcAft>
            </a:pP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85775" algn="just">
              <a:spcAft>
                <a:spcPts val="0"/>
              </a:spcAft>
            </a:pP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C2C1C6-BB24-4858-9BED-5B677270C3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0" b="14284"/>
          <a:stretch/>
        </p:blipFill>
        <p:spPr>
          <a:xfrm>
            <a:off x="936688" y="598041"/>
            <a:ext cx="1928080" cy="24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9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32DDA87-0798-432D-83DE-D3A7C1597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574771"/>
              </p:ext>
            </p:extLst>
          </p:nvPr>
        </p:nvGraphicFramePr>
        <p:xfrm>
          <a:off x="3656856" y="558562"/>
          <a:ext cx="5688632" cy="23317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7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СТАЖ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29.05.1995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Гор. Сургут Тюменской обл.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Высшее, Санкт-Петербургский государственный институт психологии и социальной 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№8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 детьми всегда должна быть рядом,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Даря тепло и согревая взглядом,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в мир прекрасного вести,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помнить заповедь – не навреди!»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Рисование, лепка из глины, создание предметов интерьера из эпоксидной смолы, вокал.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6BA93-F4CF-46FA-9D09-A0A513ACBA69}"/>
              </a:ext>
            </a:extLst>
          </p:cNvPr>
          <p:cNvSpPr/>
          <p:nvPr/>
        </p:nvSpPr>
        <p:spPr>
          <a:xfrm>
            <a:off x="3462722" y="161061"/>
            <a:ext cx="6076900" cy="4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КЛИМОВА АЛЕКСАНДРА ВАСИЛЬЕВНА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0ABEE2-4200-4815-815C-2447B40466AA}"/>
              </a:ext>
            </a:extLst>
          </p:cNvPr>
          <p:cNvSpPr/>
          <p:nvPr/>
        </p:nvSpPr>
        <p:spPr>
          <a:xfrm>
            <a:off x="251085" y="2996952"/>
            <a:ext cx="9649072" cy="3260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Александра Васильевна работает в должности педагога-психолога с 2021 года. Осуществляет психолого-педагогическое сопровождение на уровне начального общего образования, в том числе проводит коррекционно-развивающие занятия для детей с ограниченными возможностями здоровья. Это во многом определило сферу интересов и выбор курсов повышения квалификации, многие из которых направлены на совершенствование навыков консультирования и психокоррекции детей с ОВЗ, практики инклюзивного образования.. На занятиях с детьми с удовольствием использует арт-терапию, техники когнитивно-поведенческой терапии, 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есочную терапию и </a:t>
            </a:r>
            <a:r>
              <a:rPr lang="ru-RU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нейрогимнастику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 место в деятельности Александры Васильевны занимает работа с родителями и педагогами, так как профилактика эмоционального выгорания взрослых участников образовательного процесса является важнейшим фактором успешного обучения детей. Ярким примером реализации данного направления является участие в уникальной акции МБОУ СОШ №8 – «Родительский день – суббота», в рамках которого специалист проводит мастер-классы, семинары-практикума и консультации с родителями учащихся с ОВЗ.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Помимо стремления к профессиональному развитию, 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лександра Васильевна участвует в социальной жизни школьного коллектива. Являясь членом профсоюза, участвовала в конкурсе талантов в составе хореографического коллектива «Феникс».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Активность, стремление к знаниям и любовь к детям  - это ключевые качества, которые Александра Васильевна проявляет в профессиональной деятельности.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35894A-DBB1-4B27-9FDC-7F1BB65D0C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332655"/>
            <a:ext cx="1795182" cy="25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3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D2A1765-61C0-49B9-A9B2-E0A4F1B61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018760"/>
              </p:ext>
            </p:extLst>
          </p:nvPr>
        </p:nvGraphicFramePr>
        <p:xfrm>
          <a:off x="3656856" y="582843"/>
          <a:ext cx="5688632" cy="20574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2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СТАЖ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06.06.1984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Павловск, Алтайский край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Высшее, ГОУ ВПО «Сургутский государственный педагогический университет»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детский сад №26 «Золотая рыбка»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лет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квалификационная категория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«Лучшая награда в нашей жизни – это возможность заниматься делом, которое того стоит»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Выращивание орхидей, дача, шитье, интеллектуальные игры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Quiz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843907-3B2C-4CC6-8ED7-2B381365E85B}"/>
              </a:ext>
            </a:extLst>
          </p:cNvPr>
          <p:cNvSpPr/>
          <p:nvPr/>
        </p:nvSpPr>
        <p:spPr>
          <a:xfrm>
            <a:off x="4589411" y="207356"/>
            <a:ext cx="3408562" cy="357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КРАВЧЕНКО ЮЛИЯ ОЛЕГОВНА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1159C6-A7CE-41E3-8D5A-F266C9C34928}"/>
              </a:ext>
            </a:extLst>
          </p:cNvPr>
          <p:cNvSpPr/>
          <p:nvPr/>
        </p:nvSpPr>
        <p:spPr>
          <a:xfrm>
            <a:off x="454306" y="2821519"/>
            <a:ext cx="8856985" cy="383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 algn="just">
              <a:lnSpc>
                <a:spcPct val="107000"/>
              </a:lnSpc>
              <a:tabLst>
                <a:tab pos="540385" algn="l"/>
                <a:tab pos="630555" algn="l"/>
              </a:tabLst>
            </a:pP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Юлия Олеговна – опытный педагог-психолог, чуткий и внимательный, ориентирована на оказание психолого-педагогической помощи и индивидуальный подход к воспитанникам, испытывающим различные трудности. Непрерывно развивает свою профессиональную компетентность, осуществляет поиск эффективных форм и методов работы для сохранения и укрепления психологического здоровья, эмоционального благополучия воспитателей, родителей, детей. 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00" algn="just">
              <a:lnSpc>
                <a:spcPct val="107000"/>
              </a:lnSpc>
              <a:tabLst>
                <a:tab pos="540385" algn="l"/>
                <a:tab pos="630555" algn="l"/>
              </a:tabLst>
            </a:pP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участником и победителем профессиональных конкурсов: </a:t>
            </a:r>
            <a:r>
              <a:rPr lang="ru-RU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профессионального мастерства специалистов службы психолого-педагогического сопровождения «Отдавая сердце – 2022» в номинации «Педагог-психолог», диплом 1 степени;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Всероссийский педагогический конкурс «Психолого-педагогическое сопровождение в системе образования», конкурсная работа: "Тренинг бесконфликтного общения для воспитателей", диплом </a:t>
            </a:r>
            <a:r>
              <a:rPr lang="ru-RU" sz="12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степени;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Окружной творческий конкурс для педагогов-психологов «Сенсорная </a:t>
            </a:r>
            <a:r>
              <a:rPr lang="ru-RU" sz="12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коробка», сертификат участника.</a:t>
            </a:r>
            <a:endParaRPr lang="en-US" sz="12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00" algn="just">
              <a:lnSpc>
                <a:spcPct val="107000"/>
              </a:lnSpc>
              <a:tabLst>
                <a:tab pos="540385" algn="l"/>
                <a:tab pos="630555" algn="l"/>
              </a:tabLst>
            </a:pP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Юлия Олеговна регулярно проходит курсы повышения квалификации, в том числе по работе с детьми имеющими особенности в развитии. Имеет ряд публикаций на профессиональных порталах. А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ктивно посещает и участвует в качестве спикера в городском методическом объединении педагогов-психологов МБДОУ; проводила семинары-практикумы: «Техники бесконфликтного общения»,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«Особенности психологического обследования ребёнка дошкольного возраста для прохождения ПМПК».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Публикует практические и методические материалы в сетевых педагогических сообществах.</a:t>
            </a:r>
          </a:p>
          <a:p>
            <a:pPr indent="252000" algn="just">
              <a:lnSpc>
                <a:spcPct val="107000"/>
              </a:lnSpc>
              <a:tabLst>
                <a:tab pos="540385" algn="l"/>
                <a:tab pos="630555" algn="l"/>
              </a:tabLs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ряд благодарностей за высокий профессионализм и вклад в воспитание подрастающего поколения на уровне учреждения. Награждена благодарственным письмом профсоюзного комитета МБДОУ детский сад №26 «За активное участие в Спартакиаде работников образования и науки города Сургута», 2021; Почетной грамотой  МКУ «УДОУ» «За добросовестный труд, высокий профессионализм и ответственное исполнение должностных обязанностей», 2023.</a:t>
            </a:r>
            <a:endParaRPr lang="en-US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  <a:tabLst>
                <a:tab pos="540385" algn="l"/>
                <a:tab pos="630555" algn="l"/>
              </a:tabLst>
            </a:pP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9FFBF4-9500-4EA0-A05C-F0FC1B7A5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560817"/>
            <a:ext cx="15060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8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85263F1-C9FF-43DE-981C-6FF3DFBF3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41281"/>
              </p:ext>
            </p:extLst>
          </p:nvPr>
        </p:nvGraphicFramePr>
        <p:xfrm>
          <a:off x="3656855" y="555962"/>
          <a:ext cx="5688632" cy="26060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9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СТАЖ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09.07 1997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Федоровский, Сургутский район.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Высшее, БУ ВО «Сургутский государственный университет».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Кафедра: психология развития.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мы – это части одного большого витража. Яркие стеклышки, преломляющие свет абсолютного гения. Каждый уникален и несет свой неповторимый цвет в этот мир.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Самообразование через книги, танцы, музыка, пение, спорт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AEBFB9-44EA-4FBF-AAE5-361932FA2C8E}"/>
              </a:ext>
            </a:extLst>
          </p:cNvPr>
          <p:cNvSpPr/>
          <p:nvPr/>
        </p:nvSpPr>
        <p:spPr>
          <a:xfrm>
            <a:off x="4273190" y="259486"/>
            <a:ext cx="3561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ТОМЖОВА АННА ГРИГОРЬЕВНА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1AEDFC-3E88-4879-B182-81450925CFB3}"/>
              </a:ext>
            </a:extLst>
          </p:cNvPr>
          <p:cNvSpPr/>
          <p:nvPr/>
        </p:nvSpPr>
        <p:spPr>
          <a:xfrm>
            <a:off x="128464" y="3212976"/>
            <a:ext cx="9649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Анна Григорьевна является высокомотивированным сотрудником с первого дня работы педагогом-психологом. Активная, с хорошо развитыми адаптивными способностями, легко обучается новому, мобильная и психологически гибкая. Качественно работает с документацией, в совершенстве владеет информационными и </a:t>
            </a:r>
            <a:r>
              <a:rPr 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здоровьесберегающими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технологиями. Демонстрирует на высоком уровне знания возрастной психологии: на протяжении двух лет ведёт курсы будущих первоклассников. Мастерски использует методику М. Семаго для определения психолого-педагогической готовности к началу школьного обучения и дальнейшего консультирования по результатам обследования. Достаточно профессионально составляет адаптированные образовательные программы для детей с ОВЗ. В своей практике использует   нетрадиционные методы развития и коррекции, опыт использования которых был представлен на ГМО педагогов-психологов в докладе «Использование метода </a:t>
            </a:r>
            <a:r>
              <a:rPr 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анималотерапии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социализации младших школьников с особенностью развития». </a:t>
            </a:r>
          </a:p>
          <a:p>
            <a:pPr indent="44958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обучающихся с удовольствием обращаются на консультации и демонстрируют 100% удовлетворенность результатом встреч.</a:t>
            </a:r>
          </a:p>
          <a:p>
            <a:pPr indent="44958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Занимает активную позицию в работе профсоюзного комитета. Принимает участие в работе пришкольного лагеря «Истоки», в работе организатором в аудитории ОГЭ.</a:t>
            </a:r>
          </a:p>
          <a:p>
            <a:pPr indent="44958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Ответственная, целеустремленная, смелая, инициативная, незаменимая коллега в команде ППМС-центра МБОУ лицея №1!</a:t>
            </a:r>
          </a:p>
          <a:p>
            <a:pPr indent="449580" algn="just">
              <a:spcAft>
                <a:spcPts val="0"/>
              </a:spcAft>
            </a:pP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114F6F-5B01-4DD4-9683-EE4DFCF7B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482292"/>
            <a:ext cx="2066992" cy="260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45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85263F1-C9FF-43DE-981C-6FF3DFBF3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004039"/>
              </p:ext>
            </p:extLst>
          </p:nvPr>
        </p:nvGraphicFramePr>
        <p:xfrm>
          <a:off x="3656855" y="555962"/>
          <a:ext cx="5688632" cy="24688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0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СТАЖ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.1986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Сургут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Высшее, ГОУ ВПО Тюменский государственный университет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№ 89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«Крепыш»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лет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«Подарить сердце детям, стать настоящим мастером своего дела»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Марблинг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(искусство рисования на воде), роспись пряников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AEBFB9-44EA-4FBF-AAE5-361932FA2C8E}"/>
              </a:ext>
            </a:extLst>
          </p:cNvPr>
          <p:cNvSpPr/>
          <p:nvPr/>
        </p:nvSpPr>
        <p:spPr>
          <a:xfrm>
            <a:off x="4273190" y="259486"/>
            <a:ext cx="3136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ШИРЛИНГ АННА ИГОРЕВНА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1AEDFC-3E88-4879-B182-81450925CFB3}"/>
              </a:ext>
            </a:extLst>
          </p:cNvPr>
          <p:cNvSpPr/>
          <p:nvPr/>
        </p:nvSpPr>
        <p:spPr>
          <a:xfrm>
            <a:off x="128464" y="3212976"/>
            <a:ext cx="96490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 algn="just"/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Анна Игоревна осуществляет свою деятельность в МБДОУ № 89 «Крепыш» с 2022 года, сопровождает детей в группах компенсирующей и общеразвивающей направленности.  </a:t>
            </a:r>
            <a:endParaRPr lang="ru-RU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00" algn="just"/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время работы показала себя грамотным, творческим, ответственным педагогом, способным организовать детский коллектив, коллектив педагогов и родителей.  </a:t>
            </a:r>
            <a:endParaRPr lang="ru-RU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00" algn="just"/>
            <a:r>
              <a:rPr lang="ru-RU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Анна Игоревна владеет дифференциальной диагностикой познавательной сферы, проективными методами диагностики эмоционально-волевой и коммуникативной сферы. </a:t>
            </a: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00" algn="just"/>
            <a:r>
              <a:rPr lang="ru-RU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Педагогом-психологом разработана и успешно реализуется </a:t>
            </a:r>
            <a:r>
              <a:rPr lang="ru-RU" sz="12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коррекционно-развивающая программа "Лаборатория нейросеть" с целью коррекции и развития высших психических функций детей 5-7 лет на основе нейропсихологического подхода.</a:t>
            </a: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00" algn="just"/>
            <a:r>
              <a:rPr lang="ru-RU" sz="12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Работая в тесном контакте с педагогами учреждения, консультирует их по вопросам выбора образовательных технологий с учётом индивидуальных психологических особенностей и образовательных потребностей воспитанников. Анной Игоревной  разработан и реализуется проект по работе с педагогами «Психологическая гостиная» для формирования у воспитателей навыков регуляции своего психоэмоционального состояния, способствующего сохранению и укреплению психического здоровья.</a:t>
            </a: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00" algn="just"/>
            <a:r>
              <a:rPr lang="ru-RU" sz="12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работы с родителями (законными представителями) воспитанников, с целью вовлечения их в образовательную деятельность педагог использует разнообразные формы сотрудничества: квесты, открытые столы, консультации, анкетирование, беседы.</a:t>
            </a: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00" algn="just"/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Анна Игоревна принимала активное участие в профессиональных конкурсах, городских методических объединениях педагогов-психологов, окружных конференциях; ее воспитанники являются победителями олимпиад и конкурсов различного уровня. </a:t>
            </a:r>
            <a:endParaRPr lang="ru-RU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60DFC5-353E-4093-8D2B-0E5F60E94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5" y="555962"/>
            <a:ext cx="1709719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28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7987</TotalTime>
  <Words>1743</Words>
  <Application>Microsoft Office PowerPoint</Application>
  <PresentationFormat>Лист A4 (210x297 мм)</PresentationFormat>
  <Paragraphs>218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2_Тема Office</vt:lpstr>
      <vt:lpstr>КОНКУРС  ПРОФЕССИОНАЛЬНОГО ПЕДАГОГИЧЕСКОГО МАСТЕРСТВА  «ПЕДАГОГ-ПСИХОЛОГ - 2023»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KGR</dc:creator>
  <cp:lastModifiedBy>User</cp:lastModifiedBy>
  <cp:revision>179</cp:revision>
  <dcterms:created xsi:type="dcterms:W3CDTF">2017-10-18T11:42:21Z</dcterms:created>
  <dcterms:modified xsi:type="dcterms:W3CDTF">2023-07-24T05:41:26Z</dcterms:modified>
</cp:coreProperties>
</file>