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89" r:id="rId4"/>
    <p:sldId id="279" r:id="rId5"/>
    <p:sldId id="280" r:id="rId6"/>
    <p:sldId id="281" r:id="rId7"/>
    <p:sldId id="282" r:id="rId8"/>
    <p:sldId id="286" r:id="rId9"/>
    <p:sldId id="290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20FA1-ED71-426D-BA02-B4800FC2F6A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ED683-E425-417B-8E07-F87C5D996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9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890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479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409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093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648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6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clck.ru/RJgd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cont.r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352839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Заседание ГМО преподавателей-организаторов 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учителей ОБЖ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661248"/>
            <a:ext cx="5104656" cy="960512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МАУ «Информационно-методический центр»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Еланцев Андрей Александрович,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 52-56-70</a:t>
            </a:r>
          </a:p>
        </p:txBody>
      </p:sp>
    </p:spTree>
    <p:extLst>
      <p:ext uri="{BB962C8B-B14F-4D97-AF65-F5344CB8AC3E}">
        <p14:creationId xmlns:p14="http://schemas.microsoft.com/office/powerpoint/2010/main" val="306128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EV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8954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итогах проведения регионального этапа всероссийской олимпиады школьников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общеобразовательному предмету «Основы безопасности жизнедеятельности»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2988" y="1341438"/>
            <a:ext cx="7058025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20, 21 января 2022 года</a:t>
            </a:r>
          </a:p>
        </p:txBody>
      </p:sp>
      <p:sp>
        <p:nvSpPr>
          <p:cNvPr id="2054" name="Заголовок 1"/>
          <p:cNvSpPr txBox="1">
            <a:spLocks/>
          </p:cNvSpPr>
          <p:nvPr/>
        </p:nvSpPr>
        <p:spPr bwMode="auto">
          <a:xfrm>
            <a:off x="539750" y="3631620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293096"/>
            <a:ext cx="8373814" cy="7778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участника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были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дисквалифицированы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связи </a:t>
            </a:r>
          </a:p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выявленным фактом списывания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B733928-48D0-4552-BF03-5A81308B144F}"/>
              </a:ext>
            </a:extLst>
          </p:cNvPr>
          <p:cNvSpPr/>
          <p:nvPr/>
        </p:nvSpPr>
        <p:spPr>
          <a:xfrm>
            <a:off x="1053430" y="2425934"/>
            <a:ext cx="7058025" cy="11470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Общее количество участников: 90 человек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 от города Сургута: 15 человек</a:t>
            </a:r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id="{02C42418-4D70-4821-97F5-196A187536E3}"/>
              </a:ext>
            </a:extLst>
          </p:cNvPr>
          <p:cNvSpPr/>
          <p:nvPr/>
        </p:nvSpPr>
        <p:spPr>
          <a:xfrm>
            <a:off x="3970374" y="5373216"/>
            <a:ext cx="1224136" cy="12643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07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4058" y="-67422"/>
            <a:ext cx="8229600" cy="90435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участия учащихся города Сургута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39845" y="620688"/>
            <a:ext cx="7058025" cy="1884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классы</a:t>
            </a:r>
          </a:p>
          <a:p>
            <a:pPr algn="ctr"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место – МБОУ СШ № 12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 место – МБОУ СШ № 12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 место – МБОУ лицей им. генерал-майора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Хисматулина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В.И.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28 место – МБОУ СОШ № 46 с УИОП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4125481-19BF-412D-9093-FF9162C00487}"/>
              </a:ext>
            </a:extLst>
          </p:cNvPr>
          <p:cNvSpPr/>
          <p:nvPr/>
        </p:nvSpPr>
        <p:spPr>
          <a:xfrm>
            <a:off x="1039844" y="2638106"/>
            <a:ext cx="7058025" cy="1999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классы</a:t>
            </a:r>
          </a:p>
          <a:p>
            <a:pPr algn="ctr"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 место – МБОУ СОШ № 44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 место – МБОУ СОШ № 5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 место – МБОУ СШ № 12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23 место – МБОУ СОШ № 10 с УИОП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 место – МБОУ СШ № 12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650CD56-7683-45D9-8A3F-6082CCB6E29E}"/>
              </a:ext>
            </a:extLst>
          </p:cNvPr>
          <p:cNvSpPr/>
          <p:nvPr/>
        </p:nvSpPr>
        <p:spPr>
          <a:xfrm>
            <a:off x="1039844" y="4770132"/>
            <a:ext cx="7058025" cy="1999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классы</a:t>
            </a:r>
          </a:p>
          <a:p>
            <a:pPr algn="ctr"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место – МБОУ СОШ № 46 с УИОП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 место – МБОУ СОШ № 27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место – МБОУ СОШ № 10 с УИОП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 место – МБОУ Сургутский естественно-научный лицей</a:t>
            </a:r>
          </a:p>
        </p:txBody>
      </p:sp>
    </p:spTree>
    <p:extLst>
      <p:ext uri="{BB962C8B-B14F-4D97-AF65-F5344CB8AC3E}">
        <p14:creationId xmlns:p14="http://schemas.microsoft.com/office/powerpoint/2010/main" val="336564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01265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проведении мастер-классов по подготовке учащихся к участию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всероссийской олимпиаде школьников </a:t>
            </a:r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B015356A-53F2-4A33-964A-ABE83DDBF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56233"/>
              </p:ext>
            </p:extLst>
          </p:nvPr>
        </p:nvGraphicFramePr>
        <p:xfrm>
          <a:off x="1139788" y="1189327"/>
          <a:ext cx="6864424" cy="472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679">
                  <a:extLst>
                    <a:ext uri="{9D8B030D-6E8A-4147-A177-3AD203B41FA5}">
                      <a16:colId xmlns:a16="http://schemas.microsoft.com/office/drawing/2014/main" val="3795292196"/>
                    </a:ext>
                  </a:extLst>
                </a:gridCol>
                <a:gridCol w="3927604">
                  <a:extLst>
                    <a:ext uri="{9D8B030D-6E8A-4147-A177-3AD203B41FA5}">
                      <a16:colId xmlns:a16="http://schemas.microsoft.com/office/drawing/2014/main" val="1782688820"/>
                    </a:ext>
                  </a:extLst>
                </a:gridCol>
                <a:gridCol w="2288141">
                  <a:extLst>
                    <a:ext uri="{9D8B030D-6E8A-4147-A177-3AD203B41FA5}">
                      <a16:colId xmlns:a16="http://schemas.microsoft.com/office/drawing/2014/main" val="691469690"/>
                    </a:ext>
                  </a:extLst>
                </a:gridCol>
              </a:tblGrid>
              <a:tr h="47647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проведения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9789859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Кусайло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Иван Иванович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4091517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Калинин Алексей Владимирович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7847378"/>
                  </a:ext>
                </a:extLst>
              </a:tr>
              <a:tr h="54307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Осипов Алексей Сергеевич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5346058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Фадин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Сергей Владимирович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025239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Ружин Константин Иванович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5394241"/>
                  </a:ext>
                </a:extLst>
              </a:tr>
              <a:tr h="54307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Запивахин Николай Анатольевич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6531866"/>
                  </a:ext>
                </a:extLst>
              </a:tr>
              <a:tr h="543076">
                <a:tc>
                  <a:txBody>
                    <a:bodyPr/>
                    <a:lstStyle/>
                    <a:p>
                      <a:pPr marL="0" lvl="0" indent="0" algn="ctr">
                        <a:buFont typeface="+mj-lt"/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Синьковская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Анна Александровна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28.04.2022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9607724"/>
                  </a:ext>
                </a:extLst>
              </a:tr>
              <a:tr h="543076">
                <a:tc>
                  <a:txBody>
                    <a:bodyPr/>
                    <a:lstStyle/>
                    <a:p>
                      <a:pPr marL="0" lvl="0" indent="0" algn="ctr">
                        <a:buFont typeface="+mj-lt"/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Лукьянов Михаил Викторович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3262753"/>
                  </a:ext>
                </a:extLst>
              </a:tr>
              <a:tr h="543076">
                <a:tc>
                  <a:txBody>
                    <a:bodyPr/>
                    <a:lstStyle/>
                    <a:p>
                      <a:pPr marL="0" lvl="0" indent="0" algn="ctr">
                        <a:buFont typeface="+mj-lt"/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6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Люзолин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Михаил Сергеевич, </a:t>
                      </a:r>
                    </a:p>
                    <a:p>
                      <a:pPr algn="ctr"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Корнеев Артем Васильевич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05.05.2022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4230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51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199" y="116632"/>
            <a:ext cx="8229600" cy="1080120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итогах проведения военно-спортивной игры «Зарница»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8F32-E6BA-4038-97A3-748FB2DA8EAA}"/>
              </a:ext>
            </a:extLst>
          </p:cNvPr>
          <p:cNvSpPr txBox="1"/>
          <p:nvPr/>
        </p:nvSpPr>
        <p:spPr>
          <a:xfrm>
            <a:off x="251519" y="1412776"/>
            <a:ext cx="8640960" cy="3711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ВСИ «Зарница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место- команда "Альфа" (МБОУ лицей имени генерал-майора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Хисматулина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В.И.)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место- команда "Юнармейцы" (Сургутская технологическая школа)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место- команда "СОШ 25" (МБОУ СОШ №25)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ВСИ «Орленок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место- команда "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Росич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(Сургутский политехнический колледж)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место- команда "Огненный вихрь" (МБОУ СОШ № 46 с УИОП)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место- команда "БАРС" (МБОУ СОШ №27)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00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1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199" y="3667"/>
            <a:ext cx="8229600" cy="779463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обновленном ФГОС НОО и ООО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4CDAD0-F5EE-490F-B8B5-A80FE385A48A}"/>
              </a:ext>
            </a:extLst>
          </p:cNvPr>
          <p:cNvSpPr/>
          <p:nvPr/>
        </p:nvSpPr>
        <p:spPr>
          <a:xfrm>
            <a:off x="5220072" y="783243"/>
            <a:ext cx="3923928" cy="25411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Презентация размещена на сайте городского педагогического сообщества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Surwiki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(портал сообщества – ГМО учителей физической культуры – раздел «Заседания ГМО») -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https://clck.ru/RJgdM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D547CB4-8351-4CF6-9488-3339D5FAD59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127" t="11783" r="37772" b="3801"/>
          <a:stretch/>
        </p:blipFill>
        <p:spPr>
          <a:xfrm>
            <a:off x="154990" y="807649"/>
            <a:ext cx="4408891" cy="553848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BA0896E-BF53-4B20-9908-EAF018787A78}"/>
              </a:ext>
            </a:extLst>
          </p:cNvPr>
          <p:cNvSpPr/>
          <p:nvPr/>
        </p:nvSpPr>
        <p:spPr>
          <a:xfrm>
            <a:off x="5220072" y="3577979"/>
            <a:ext cx="3923928" cy="25411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Материалы для директоров и учителей-предметников по изучению обновленного ФГОС </a:t>
            </a:r>
            <a:r>
              <a:rPr lang="en-US" sz="1800" b="0" i="0" u="none" strike="noStrike" baseline="0" dirty="0">
                <a:solidFill>
                  <a:srgbClr val="0000FF"/>
                </a:solidFill>
                <a:latin typeface="TimesNewRomanPSMT"/>
              </a:rPr>
              <a:t>https://</a:t>
            </a:r>
            <a:r>
              <a:rPr lang="ru-RU" sz="1800" b="0" i="0" u="none" strike="noStrike" baseline="0" dirty="0" err="1">
                <a:solidFill>
                  <a:srgbClr val="0000FF"/>
                </a:solidFill>
                <a:latin typeface="TimesNewRomanPSMT"/>
              </a:rPr>
              <a:t>Федеральнаяплощадка.РФ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01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199" y="332656"/>
            <a:ext cx="8229600" cy="77946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«Цифровой образовательный контент»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F03D7E8-DE45-4ECC-B4BA-CC1EF7999E47}"/>
              </a:ext>
            </a:extLst>
          </p:cNvPr>
          <p:cNvSpPr/>
          <p:nvPr/>
        </p:nvSpPr>
        <p:spPr>
          <a:xfrm>
            <a:off x="1187624" y="2049721"/>
            <a:ext cx="7058025" cy="19353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изучения и использования </a:t>
            </a:r>
            <a:r>
              <a:rPr lang="ru-RU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https://educont.ru/</a:t>
            </a:r>
            <a:endParaRPr lang="ru-RU" sz="1800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u="sng" dirty="0">
              <a:solidFill>
                <a:srgbClr val="0563C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Единый бесплатный доступ к материалам</a:t>
            </a:r>
          </a:p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ведущих образовательных онлайн-сервисов России</a:t>
            </a:r>
          </a:p>
        </p:txBody>
      </p:sp>
    </p:spTree>
    <p:extLst>
      <p:ext uri="{BB962C8B-B14F-4D97-AF65-F5344CB8AC3E}">
        <p14:creationId xmlns:p14="http://schemas.microsoft.com/office/powerpoint/2010/main" val="3885851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C51E763D-3A5C-45EE-BC2C-EA99DF17C7E0}"/>
              </a:ext>
            </a:extLst>
          </p:cNvPr>
          <p:cNvSpPr txBox="1">
            <a:spLocks/>
          </p:cNvSpPr>
          <p:nvPr/>
        </p:nvSpPr>
        <p:spPr>
          <a:xfrm>
            <a:off x="539552" y="116632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конкурсе профессионального педагогического мастерства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B87A33-3916-426F-9E79-D232DD0DAFB3}"/>
              </a:ext>
            </a:extLst>
          </p:cNvPr>
          <p:cNvSpPr txBox="1"/>
          <p:nvPr/>
        </p:nvSpPr>
        <p:spPr>
          <a:xfrm>
            <a:off x="539552" y="1844824"/>
            <a:ext cx="842493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Победитель конкурса «Лучший преподаватель-организатор ОБЖ – 2021» –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Ямбарцев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Валерий Александрович, преподаватель ОБЖ, МБОУ лицей № 1.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Призер конкурса (2 место) – Корнеев Артем Васильевич, учитель ОБЖ, МБОУ лицей имени генерал-майора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Хисматулина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В.И..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Призер конкурса (3 место) – Сашкина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Антонида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Валетовна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преподаватель-организатор ОБЖ МБОУ СОШ № 20.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04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DC4FB-7F5A-4C79-8A06-61B44D0E4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6492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конкурсе профессионального педагогического мастерства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BC9BC0-A75D-4C31-A0A7-BE40966F7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проведения: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заочный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Содержание: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«Интернет-портфолио»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– педагог» (эссе)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Видеозапись «Стендовый урок»</a:t>
            </a:r>
          </a:p>
        </p:txBody>
      </p:sp>
    </p:spTree>
    <p:extLst>
      <p:ext uri="{BB962C8B-B14F-4D97-AF65-F5344CB8AC3E}">
        <p14:creationId xmlns:p14="http://schemas.microsoft.com/office/powerpoint/2010/main" val="614474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8111</TotalTime>
  <Words>540</Words>
  <Application>Microsoft Office PowerPoint</Application>
  <PresentationFormat>Экран (4:3)</PresentationFormat>
  <Paragraphs>101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TimesNewRomanPSMT</vt:lpstr>
      <vt:lpstr>Тема Office</vt:lpstr>
      <vt:lpstr>Заседание ГМО преподавателей-организаторов  и учителей ОБЖ    </vt:lpstr>
      <vt:lpstr>Об итогах проведения регионального этапа всероссийской олимпиады школьников  по общеобразовательному предмету «Основы безопасности жизнедеятельности»</vt:lpstr>
      <vt:lpstr>Результаты участия учащихся города Сургута</vt:lpstr>
      <vt:lpstr>О проведении мастер-классов по подготовке учащихся к участию  во всероссийской олимпиаде школьников </vt:lpstr>
      <vt:lpstr>Об итогах проведения военно-спортивной игры «Зарница»</vt:lpstr>
      <vt:lpstr>Об обновленном ФГОС НОО и ООО</vt:lpstr>
      <vt:lpstr>«Цифровой образовательный контент»</vt:lpstr>
      <vt:lpstr>Презентация PowerPoint</vt:lpstr>
      <vt:lpstr>О конкурсе профессионального педагогического мастерства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УСТАНОВОЧНОЕ ВОВЕЩАНИЕ  по организации и проведению всероссийской олимпиады школьников  03.09.2019</dc:title>
  <dc:creator>Елена Владимировна Сухова</dc:creator>
  <cp:lastModifiedBy>Андрей Александрович Еланцев</cp:lastModifiedBy>
  <cp:revision>106</cp:revision>
  <dcterms:created xsi:type="dcterms:W3CDTF">2019-08-09T09:33:06Z</dcterms:created>
  <dcterms:modified xsi:type="dcterms:W3CDTF">2022-03-21T11:35:40Z</dcterms:modified>
</cp:coreProperties>
</file>