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57" r:id="rId4"/>
    <p:sldId id="270" r:id="rId5"/>
    <p:sldId id="272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68" r:id="rId22"/>
    <p:sldId id="289" r:id="rId23"/>
    <p:sldId id="290" r:id="rId24"/>
    <p:sldId id="28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A9FE2F-45D5-491D-A961-F1D363C4C006}" v="42" dt="2022-12-22T08:53:49.6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14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на Алексеевна Косовских" userId="3beff05e527c5705" providerId="LiveId" clId="{4BBBC650-A4C2-48AB-809B-83B726AB8516}"/>
    <pc:docChg chg="custSel addSld modSld">
      <pc:chgData name="Анна Алексеевна Косовских" userId="3beff05e527c5705" providerId="LiveId" clId="{4BBBC650-A4C2-48AB-809B-83B726AB8516}" dt="2022-10-12T17:31:17.737" v="181" actId="1076"/>
      <pc:docMkLst>
        <pc:docMk/>
      </pc:docMkLst>
      <pc:sldChg chg="new">
        <pc:chgData name="Анна Алексеевна Косовских" userId="3beff05e527c5705" providerId="LiveId" clId="{4BBBC650-A4C2-48AB-809B-83B726AB8516}" dt="2022-10-12T17:02:26.179" v="0" actId="680"/>
        <pc:sldMkLst>
          <pc:docMk/>
          <pc:sldMk cId="3816640731" sldId="256"/>
        </pc:sldMkLst>
      </pc:sldChg>
      <pc:sldChg chg="delSp modSp new mod">
        <pc:chgData name="Анна Алексеевна Косовских" userId="3beff05e527c5705" providerId="LiveId" clId="{4BBBC650-A4C2-48AB-809B-83B726AB8516}" dt="2022-10-12T17:11:16.753" v="33" actId="1076"/>
        <pc:sldMkLst>
          <pc:docMk/>
          <pc:sldMk cId="3004858492" sldId="257"/>
        </pc:sldMkLst>
        <pc:spChg chg="mod">
          <ac:chgData name="Анна Алексеевна Косовских" userId="3beff05e527c5705" providerId="LiveId" clId="{4BBBC650-A4C2-48AB-809B-83B726AB8516}" dt="2022-10-12T17:11:16.753" v="33" actId="1076"/>
          <ac:spMkLst>
            <pc:docMk/>
            <pc:sldMk cId="3004858492" sldId="257"/>
            <ac:spMk id="2" creationId="{323F688C-B722-B48D-B9EE-278C8D281E78}"/>
          </ac:spMkLst>
        </pc:spChg>
        <pc:spChg chg="del">
          <ac:chgData name="Анна Алексеевна Косовских" userId="3beff05e527c5705" providerId="LiveId" clId="{4BBBC650-A4C2-48AB-809B-83B726AB8516}" dt="2022-10-12T17:02:45.905" v="31" actId="478"/>
          <ac:spMkLst>
            <pc:docMk/>
            <pc:sldMk cId="3004858492" sldId="257"/>
            <ac:spMk id="3" creationId="{7A513432-5B0B-9262-85F8-757ACAA44A7D}"/>
          </ac:spMkLst>
        </pc:spChg>
      </pc:sldChg>
      <pc:sldChg chg="addSp delSp modSp new mod">
        <pc:chgData name="Анна Алексеевна Косовских" userId="3beff05e527c5705" providerId="LiveId" clId="{4BBBC650-A4C2-48AB-809B-83B726AB8516}" dt="2022-10-12T17:31:17.737" v="181" actId="1076"/>
        <pc:sldMkLst>
          <pc:docMk/>
          <pc:sldMk cId="2065287587" sldId="258"/>
        </pc:sldMkLst>
        <pc:spChg chg="mod">
          <ac:chgData name="Анна Алексеевна Косовских" userId="3beff05e527c5705" providerId="LiveId" clId="{4BBBC650-A4C2-48AB-809B-83B726AB8516}" dt="2022-10-12T17:25:58.870" v="98" actId="113"/>
          <ac:spMkLst>
            <pc:docMk/>
            <pc:sldMk cId="2065287587" sldId="258"/>
            <ac:spMk id="2" creationId="{1267BC70-4171-55DF-56C9-F6B1E195106A}"/>
          </ac:spMkLst>
        </pc:spChg>
        <pc:spChg chg="del">
          <ac:chgData name="Анна Алексеевна Косовских" userId="3beff05e527c5705" providerId="LiveId" clId="{4BBBC650-A4C2-48AB-809B-83B726AB8516}" dt="2022-10-12T17:22:53.596" v="49" actId="478"/>
          <ac:spMkLst>
            <pc:docMk/>
            <pc:sldMk cId="2065287587" sldId="258"/>
            <ac:spMk id="3" creationId="{0ABFD2BB-7524-D9FB-2CD4-34071D09924B}"/>
          </ac:spMkLst>
        </pc:spChg>
        <pc:picChg chg="add mod">
          <ac:chgData name="Анна Алексеевна Косовских" userId="3beff05e527c5705" providerId="LiveId" clId="{4BBBC650-A4C2-48AB-809B-83B726AB8516}" dt="2022-10-12T17:31:15.918" v="180" actId="1076"/>
          <ac:picMkLst>
            <pc:docMk/>
            <pc:sldMk cId="2065287587" sldId="258"/>
            <ac:picMk id="5" creationId="{1EF1F254-1E9C-D391-ABC7-AEA815D3DB59}"/>
          </ac:picMkLst>
        </pc:picChg>
        <pc:picChg chg="add del mod">
          <ac:chgData name="Анна Алексеевна Косовских" userId="3beff05e527c5705" providerId="LiveId" clId="{4BBBC650-A4C2-48AB-809B-83B726AB8516}" dt="2022-10-12T17:25:28.240" v="87" actId="478"/>
          <ac:picMkLst>
            <pc:docMk/>
            <pc:sldMk cId="2065287587" sldId="258"/>
            <ac:picMk id="7" creationId="{9E773107-54FA-8725-57D6-C3AA7BB9F469}"/>
          </ac:picMkLst>
        </pc:picChg>
        <pc:picChg chg="add mod">
          <ac:chgData name="Анна Алексеевна Косовских" userId="3beff05e527c5705" providerId="LiveId" clId="{4BBBC650-A4C2-48AB-809B-83B726AB8516}" dt="2022-10-12T17:31:17.737" v="181" actId="1076"/>
          <ac:picMkLst>
            <pc:docMk/>
            <pc:sldMk cId="2065287587" sldId="258"/>
            <ac:picMk id="9" creationId="{1F0FE43B-8C97-847D-F130-83615444332E}"/>
          </ac:picMkLst>
        </pc:picChg>
        <pc:picChg chg="add mod">
          <ac:chgData name="Анна Алексеевна Косовских" userId="3beff05e527c5705" providerId="LiveId" clId="{4BBBC650-A4C2-48AB-809B-83B726AB8516}" dt="2022-10-12T17:31:11.383" v="179" actId="1076"/>
          <ac:picMkLst>
            <pc:docMk/>
            <pc:sldMk cId="2065287587" sldId="258"/>
            <ac:picMk id="11" creationId="{65353D74-4398-C4A7-F802-94A4E29779F5}"/>
          </ac:picMkLst>
        </pc:picChg>
        <pc:picChg chg="add mod modCrop">
          <ac:chgData name="Анна Алексеевна Косовских" userId="3beff05e527c5705" providerId="LiveId" clId="{4BBBC650-A4C2-48AB-809B-83B726AB8516}" dt="2022-10-12T17:31:09.244" v="178" actId="1076"/>
          <ac:picMkLst>
            <pc:docMk/>
            <pc:sldMk cId="2065287587" sldId="258"/>
            <ac:picMk id="13" creationId="{9F468BE6-E834-1321-617D-D940DFC2EC0C}"/>
          </ac:picMkLst>
        </pc:picChg>
      </pc:sldChg>
      <pc:sldChg chg="addSp delSp modSp new mod">
        <pc:chgData name="Анна Алексеевна Косовских" userId="3beff05e527c5705" providerId="LiveId" clId="{4BBBC650-A4C2-48AB-809B-83B726AB8516}" dt="2022-10-12T17:30:19.584" v="169" actId="403"/>
        <pc:sldMkLst>
          <pc:docMk/>
          <pc:sldMk cId="3438740210" sldId="259"/>
        </pc:sldMkLst>
        <pc:spChg chg="mod">
          <ac:chgData name="Анна Алексеевна Косовских" userId="3beff05e527c5705" providerId="LiveId" clId="{4BBBC650-A4C2-48AB-809B-83B726AB8516}" dt="2022-10-12T17:30:19.584" v="169" actId="403"/>
          <ac:spMkLst>
            <pc:docMk/>
            <pc:sldMk cId="3438740210" sldId="259"/>
            <ac:spMk id="2" creationId="{236D0984-91AD-D50A-9BCC-840289E7E473}"/>
          </ac:spMkLst>
        </pc:spChg>
        <pc:spChg chg="del mod">
          <ac:chgData name="Анна Алексеевна Косовских" userId="3beff05e527c5705" providerId="LiveId" clId="{4BBBC650-A4C2-48AB-809B-83B726AB8516}" dt="2022-10-12T17:26:22.918" v="113" actId="478"/>
          <ac:spMkLst>
            <pc:docMk/>
            <pc:sldMk cId="3438740210" sldId="259"/>
            <ac:spMk id="3" creationId="{E938C14C-E18A-02CC-B9A7-62A9C140E81C}"/>
          </ac:spMkLst>
        </pc:spChg>
        <pc:picChg chg="add mod">
          <ac:chgData name="Анна Алексеевна Косовских" userId="3beff05e527c5705" providerId="LiveId" clId="{4BBBC650-A4C2-48AB-809B-83B726AB8516}" dt="2022-10-12T17:29:35.001" v="157" actId="1076"/>
          <ac:picMkLst>
            <pc:docMk/>
            <pc:sldMk cId="3438740210" sldId="259"/>
            <ac:picMk id="5" creationId="{F9B6A8DD-EA25-0621-B629-0F9961C2CDDE}"/>
          </ac:picMkLst>
        </pc:picChg>
        <pc:picChg chg="add mod ord">
          <ac:chgData name="Анна Алексеевна Косовских" userId="3beff05e527c5705" providerId="LiveId" clId="{4BBBC650-A4C2-48AB-809B-83B726AB8516}" dt="2022-10-12T17:29:23.587" v="154" actId="1076"/>
          <ac:picMkLst>
            <pc:docMk/>
            <pc:sldMk cId="3438740210" sldId="259"/>
            <ac:picMk id="7" creationId="{7C6F2561-7D7B-E947-23D8-7A80335DC6E2}"/>
          </ac:picMkLst>
        </pc:picChg>
        <pc:picChg chg="add mod">
          <ac:chgData name="Анна Алексеевна Косовских" userId="3beff05e527c5705" providerId="LiveId" clId="{4BBBC650-A4C2-48AB-809B-83B726AB8516}" dt="2022-10-12T17:29:29.198" v="155" actId="1076"/>
          <ac:picMkLst>
            <pc:docMk/>
            <pc:sldMk cId="3438740210" sldId="259"/>
            <ac:picMk id="9" creationId="{E8FA4194-5EC4-3044-7E51-FFAB55740D18}"/>
          </ac:picMkLst>
        </pc:picChg>
        <pc:picChg chg="add mod">
          <ac:chgData name="Анна Алексеевна Косовских" userId="3beff05e527c5705" providerId="LiveId" clId="{4BBBC650-A4C2-48AB-809B-83B726AB8516}" dt="2022-10-12T17:29:19.226" v="153" actId="1076"/>
          <ac:picMkLst>
            <pc:docMk/>
            <pc:sldMk cId="3438740210" sldId="259"/>
            <ac:picMk id="11" creationId="{373E5815-0051-50EC-49E2-016ED91BD3F7}"/>
          </ac:picMkLst>
        </pc:picChg>
      </pc:sldChg>
    </pc:docChg>
  </pc:docChgLst>
  <pc:docChgLst>
    <pc:chgData name="Анна Алексеевна Косовских" userId="3beff05e527c5705" providerId="LiveId" clId="{9A8B30E2-3B02-4512-A847-B4761424DBE4}"/>
    <pc:docChg chg="custSel addSld delSld modSld">
      <pc:chgData name="Анна Алексеевна Косовских" userId="3beff05e527c5705" providerId="LiveId" clId="{9A8B30E2-3B02-4512-A847-B4761424DBE4}" dt="2022-12-21T13:58:16.008" v="291" actId="113"/>
      <pc:docMkLst>
        <pc:docMk/>
      </pc:docMkLst>
      <pc:sldChg chg="delSp modSp mod">
        <pc:chgData name="Анна Алексеевна Косовских" userId="3beff05e527c5705" providerId="LiveId" clId="{9A8B30E2-3B02-4512-A847-B4761424DBE4}" dt="2022-12-21T13:56:14.884" v="180" actId="14100"/>
        <pc:sldMkLst>
          <pc:docMk/>
          <pc:sldMk cId="3816640731" sldId="256"/>
        </pc:sldMkLst>
        <pc:spChg chg="mod">
          <ac:chgData name="Анна Алексеевна Косовских" userId="3beff05e527c5705" providerId="LiveId" clId="{9A8B30E2-3B02-4512-A847-B4761424DBE4}" dt="2022-12-21T13:56:14.884" v="180" actId="14100"/>
          <ac:spMkLst>
            <pc:docMk/>
            <pc:sldMk cId="3816640731" sldId="256"/>
            <ac:spMk id="2" creationId="{F11ABC07-30FA-E3EF-5669-EDA941BB75FC}"/>
          </ac:spMkLst>
        </pc:spChg>
        <pc:spChg chg="mod">
          <ac:chgData name="Анна Алексеевна Косовских" userId="3beff05e527c5705" providerId="LiveId" clId="{9A8B30E2-3B02-4512-A847-B4761424DBE4}" dt="2022-12-21T13:55:22.430" v="77" actId="27636"/>
          <ac:spMkLst>
            <pc:docMk/>
            <pc:sldMk cId="3816640731" sldId="256"/>
            <ac:spMk id="3" creationId="{BB44471F-3028-78E6-FFCC-176D5184E1FE}"/>
          </ac:spMkLst>
        </pc:spChg>
        <pc:spChg chg="del">
          <ac:chgData name="Анна Алексеевна Косовских" userId="3beff05e527c5705" providerId="LiveId" clId="{9A8B30E2-3B02-4512-A847-B4761424DBE4}" dt="2022-12-21T13:55:27.979" v="78" actId="478"/>
          <ac:spMkLst>
            <pc:docMk/>
            <pc:sldMk cId="3816640731" sldId="256"/>
            <ac:spMk id="4" creationId="{00000000-0000-0000-0000-000000000000}"/>
          </ac:spMkLst>
        </pc:spChg>
      </pc:sldChg>
      <pc:sldChg chg="modSp mod">
        <pc:chgData name="Анна Алексеевна Косовских" userId="3beff05e527c5705" providerId="LiveId" clId="{9A8B30E2-3B02-4512-A847-B4761424DBE4}" dt="2022-12-21T13:57:25.727" v="235" actId="20577"/>
        <pc:sldMkLst>
          <pc:docMk/>
          <pc:sldMk cId="3004858492" sldId="257"/>
        </pc:sldMkLst>
        <pc:spChg chg="mod">
          <ac:chgData name="Анна Алексеевна Косовских" userId="3beff05e527c5705" providerId="LiveId" clId="{9A8B30E2-3B02-4512-A847-B4761424DBE4}" dt="2022-12-21T13:57:25.727" v="235" actId="20577"/>
          <ac:spMkLst>
            <pc:docMk/>
            <pc:sldMk cId="3004858492" sldId="257"/>
            <ac:spMk id="2" creationId="{323F688C-B722-B48D-B9EE-278C8D281E78}"/>
          </ac:spMkLst>
        </pc:spChg>
      </pc:sldChg>
      <pc:sldChg chg="delSp modSp mod">
        <pc:chgData name="Анна Алексеевна Косовских" userId="3beff05e527c5705" providerId="LiveId" clId="{9A8B30E2-3B02-4512-A847-B4761424DBE4}" dt="2022-12-21T13:57:13.629" v="204" actId="207"/>
        <pc:sldMkLst>
          <pc:docMk/>
          <pc:sldMk cId="3882357242" sldId="260"/>
        </pc:sldMkLst>
        <pc:spChg chg="mod">
          <ac:chgData name="Анна Алексеевна Косовских" userId="3beff05e527c5705" providerId="LiveId" clId="{9A8B30E2-3B02-4512-A847-B4761424DBE4}" dt="2022-12-21T13:56:43.077" v="196" actId="27636"/>
          <ac:spMkLst>
            <pc:docMk/>
            <pc:sldMk cId="3882357242" sldId="260"/>
            <ac:spMk id="2" creationId="{00000000-0000-0000-0000-000000000000}"/>
          </ac:spMkLst>
        </pc:spChg>
        <pc:spChg chg="mod">
          <ac:chgData name="Анна Алексеевна Косовских" userId="3beff05e527c5705" providerId="LiveId" clId="{9A8B30E2-3B02-4512-A847-B4761424DBE4}" dt="2022-12-21T13:57:00.217" v="201" actId="14100"/>
          <ac:spMkLst>
            <pc:docMk/>
            <pc:sldMk cId="3882357242" sldId="260"/>
            <ac:spMk id="12" creationId="{00000000-0000-0000-0000-000000000000}"/>
          </ac:spMkLst>
        </pc:spChg>
        <pc:spChg chg="mod">
          <ac:chgData name="Анна Алексеевна Косовских" userId="3beff05e527c5705" providerId="LiveId" clId="{9A8B30E2-3B02-4512-A847-B4761424DBE4}" dt="2022-12-21T13:57:05.207" v="202" actId="14100"/>
          <ac:spMkLst>
            <pc:docMk/>
            <pc:sldMk cId="3882357242" sldId="260"/>
            <ac:spMk id="13" creationId="{00000000-0000-0000-0000-000000000000}"/>
          </ac:spMkLst>
        </pc:spChg>
        <pc:spChg chg="mod">
          <ac:chgData name="Анна Алексеевна Косовских" userId="3beff05e527c5705" providerId="LiveId" clId="{9A8B30E2-3B02-4512-A847-B4761424DBE4}" dt="2022-12-21T13:57:13.629" v="204" actId="207"/>
          <ac:spMkLst>
            <pc:docMk/>
            <pc:sldMk cId="3882357242" sldId="260"/>
            <ac:spMk id="14" creationId="{00000000-0000-0000-0000-000000000000}"/>
          </ac:spMkLst>
        </pc:spChg>
        <pc:spChg chg="del">
          <ac:chgData name="Анна Алексеевна Косовских" userId="3beff05e527c5705" providerId="LiveId" clId="{9A8B30E2-3B02-4512-A847-B4761424DBE4}" dt="2022-12-21T13:56:54.243" v="199" actId="478"/>
          <ac:spMkLst>
            <pc:docMk/>
            <pc:sldMk cId="3882357242" sldId="260"/>
            <ac:spMk id="15" creationId="{00000000-0000-0000-0000-000000000000}"/>
          </ac:spMkLst>
        </pc:spChg>
        <pc:spChg chg="del">
          <ac:chgData name="Анна Алексеевна Косовских" userId="3beff05e527c5705" providerId="LiveId" clId="{9A8B30E2-3B02-4512-A847-B4761424DBE4}" dt="2022-12-21T13:56:52.567" v="198" actId="478"/>
          <ac:spMkLst>
            <pc:docMk/>
            <pc:sldMk cId="3882357242" sldId="260"/>
            <ac:spMk id="16" creationId="{00000000-0000-0000-0000-000000000000}"/>
          </ac:spMkLst>
        </pc:spChg>
        <pc:spChg chg="del">
          <ac:chgData name="Анна Алексеевна Косовских" userId="3beff05e527c5705" providerId="LiveId" clId="{9A8B30E2-3B02-4512-A847-B4761424DBE4}" dt="2022-12-21T13:56:50.602" v="197" actId="478"/>
          <ac:spMkLst>
            <pc:docMk/>
            <pc:sldMk cId="3882357242" sldId="260"/>
            <ac:spMk id="17" creationId="{00000000-0000-0000-0000-000000000000}"/>
          </ac:spMkLst>
        </pc:spChg>
      </pc:sldChg>
      <pc:sldChg chg="del">
        <pc:chgData name="Анна Алексеевна Косовских" userId="3beff05e527c5705" providerId="LiveId" clId="{9A8B30E2-3B02-4512-A847-B4761424DBE4}" dt="2022-12-21T13:57:32.536" v="236" actId="47"/>
        <pc:sldMkLst>
          <pc:docMk/>
          <pc:sldMk cId="1632732941" sldId="261"/>
        </pc:sldMkLst>
      </pc:sldChg>
      <pc:sldChg chg="modSp new mod">
        <pc:chgData name="Анна Алексеевна Косовских" userId="3beff05e527c5705" providerId="LiveId" clId="{9A8B30E2-3B02-4512-A847-B4761424DBE4}" dt="2022-12-21T13:58:16.008" v="291" actId="113"/>
        <pc:sldMkLst>
          <pc:docMk/>
          <pc:sldMk cId="122632595" sldId="268"/>
        </pc:sldMkLst>
        <pc:spChg chg="mod">
          <ac:chgData name="Анна Алексеевна Косовских" userId="3beff05e527c5705" providerId="LiveId" clId="{9A8B30E2-3B02-4512-A847-B4761424DBE4}" dt="2022-12-21T13:58:16.008" v="291" actId="113"/>
          <ac:spMkLst>
            <pc:docMk/>
            <pc:sldMk cId="122632595" sldId="268"/>
            <ac:spMk id="2" creationId="{2362E6B7-B947-D781-845F-E6F0D91E7207}"/>
          </ac:spMkLst>
        </pc:spChg>
      </pc:sldChg>
    </pc:docChg>
  </pc:docChgLst>
  <pc:docChgLst>
    <pc:chgData name="Анна Алексеевна Косовских" userId="3beff05e527c5705" providerId="LiveId" clId="{6CA9FE2F-45D5-491D-A961-F1D363C4C006}"/>
    <pc:docChg chg="undo custSel addSld delSld modSld sldOrd">
      <pc:chgData name="Анна Алексеевна Косовских" userId="3beff05e527c5705" providerId="LiveId" clId="{6CA9FE2F-45D5-491D-A961-F1D363C4C006}" dt="2022-12-22T08:53:49.693" v="1713"/>
      <pc:docMkLst>
        <pc:docMk/>
      </pc:docMkLst>
      <pc:sldChg chg="addSp delSp modSp mod">
        <pc:chgData name="Анна Алексеевна Косовских" userId="3beff05e527c5705" providerId="LiveId" clId="{6CA9FE2F-45D5-491D-A961-F1D363C4C006}" dt="2022-12-21T17:21:00.606" v="168" actId="14100"/>
        <pc:sldMkLst>
          <pc:docMk/>
          <pc:sldMk cId="3004858492" sldId="257"/>
        </pc:sldMkLst>
        <pc:spChg chg="mod">
          <ac:chgData name="Анна Алексеевна Косовских" userId="3beff05e527c5705" providerId="LiveId" clId="{6CA9FE2F-45D5-491D-A961-F1D363C4C006}" dt="2022-12-21T17:20:09.121" v="136" actId="403"/>
          <ac:spMkLst>
            <pc:docMk/>
            <pc:sldMk cId="3004858492" sldId="257"/>
            <ac:spMk id="2" creationId="{323F688C-B722-B48D-B9EE-278C8D281E78}"/>
          </ac:spMkLst>
        </pc:spChg>
        <pc:spChg chg="add mod">
          <ac:chgData name="Анна Алексеевна Косовских" userId="3beff05e527c5705" providerId="LiveId" clId="{6CA9FE2F-45D5-491D-A961-F1D363C4C006}" dt="2022-12-21T17:21:00.606" v="168" actId="14100"/>
          <ac:spMkLst>
            <pc:docMk/>
            <pc:sldMk cId="3004858492" sldId="257"/>
            <ac:spMk id="5" creationId="{CDE4ABE1-5B82-0306-0FB1-40322C9BE204}"/>
          </ac:spMkLst>
        </pc:spChg>
        <pc:graphicFrameChg chg="del">
          <ac:chgData name="Анна Алексеевна Косовских" userId="3beff05e527c5705" providerId="LiveId" clId="{6CA9FE2F-45D5-491D-A961-F1D363C4C006}" dt="2022-12-21T17:19:59.520" v="130" actId="478"/>
          <ac:graphicFrameMkLst>
            <pc:docMk/>
            <pc:sldMk cId="3004858492" sldId="257"/>
            <ac:graphicFrameMk id="3" creationId="{00000000-0000-0000-0000-000000000000}"/>
          </ac:graphicFrameMkLst>
        </pc:graphicFrameChg>
      </pc:sldChg>
      <pc:sldChg chg="del">
        <pc:chgData name="Анна Алексеевна Косовских" userId="3beff05e527c5705" providerId="LiveId" clId="{6CA9FE2F-45D5-491D-A961-F1D363C4C006}" dt="2022-12-21T18:29:05.134" v="1582" actId="47"/>
        <pc:sldMkLst>
          <pc:docMk/>
          <pc:sldMk cId="2065287587" sldId="258"/>
        </pc:sldMkLst>
      </pc:sldChg>
      <pc:sldChg chg="del">
        <pc:chgData name="Анна Алексеевна Косовских" userId="3beff05e527c5705" providerId="LiveId" clId="{6CA9FE2F-45D5-491D-A961-F1D363C4C006}" dt="2022-12-21T18:29:06.510" v="1583" actId="47"/>
        <pc:sldMkLst>
          <pc:docMk/>
          <pc:sldMk cId="3438740210" sldId="259"/>
        </pc:sldMkLst>
      </pc:sldChg>
      <pc:sldChg chg="addSp delSp modSp mod">
        <pc:chgData name="Анна Алексеевна Косовских" userId="3beff05e527c5705" providerId="LiveId" clId="{6CA9FE2F-45D5-491D-A961-F1D363C4C006}" dt="2022-12-21T17:19:26.545" v="129" actId="404"/>
        <pc:sldMkLst>
          <pc:docMk/>
          <pc:sldMk cId="3882357242" sldId="260"/>
        </pc:sldMkLst>
        <pc:spChg chg="mod">
          <ac:chgData name="Анна Алексеевна Косовских" userId="3beff05e527c5705" providerId="LiveId" clId="{6CA9FE2F-45D5-491D-A961-F1D363C4C006}" dt="2022-12-21T17:16:55.280" v="9" actId="20577"/>
          <ac:spMkLst>
            <pc:docMk/>
            <pc:sldMk cId="3882357242" sldId="260"/>
            <ac:spMk id="2" creationId="{00000000-0000-0000-0000-000000000000}"/>
          </ac:spMkLst>
        </pc:spChg>
        <pc:spChg chg="add mod">
          <ac:chgData name="Анна Алексеевна Косовских" userId="3beff05e527c5705" providerId="LiveId" clId="{6CA9FE2F-45D5-491D-A961-F1D363C4C006}" dt="2022-12-21T17:19:26.545" v="129" actId="404"/>
          <ac:spMkLst>
            <pc:docMk/>
            <pc:sldMk cId="3882357242" sldId="260"/>
            <ac:spMk id="3" creationId="{B3B6E2EC-0A44-C936-B47F-AD4F0B66F95F}"/>
          </ac:spMkLst>
        </pc:spChg>
        <pc:spChg chg="del mod">
          <ac:chgData name="Анна Алексеевна Косовских" userId="3beff05e527c5705" providerId="LiveId" clId="{6CA9FE2F-45D5-491D-A961-F1D363C4C006}" dt="2022-12-21T17:18:01.642" v="79" actId="478"/>
          <ac:spMkLst>
            <pc:docMk/>
            <pc:sldMk cId="3882357242" sldId="260"/>
            <ac:spMk id="4" creationId="{00000000-0000-0000-0000-000000000000}"/>
          </ac:spMkLst>
        </pc:spChg>
        <pc:spChg chg="del mod">
          <ac:chgData name="Анна Алексеевна Косовских" userId="3beff05e527c5705" providerId="LiveId" clId="{6CA9FE2F-45D5-491D-A961-F1D363C4C006}" dt="2022-12-21T17:19:07.071" v="119" actId="478"/>
          <ac:spMkLst>
            <pc:docMk/>
            <pc:sldMk cId="3882357242" sldId="260"/>
            <ac:spMk id="5" creationId="{00000000-0000-0000-0000-000000000000}"/>
          </ac:spMkLst>
        </pc:spChg>
        <pc:spChg chg="add mod">
          <ac:chgData name="Анна Алексеевна Косовских" userId="3beff05e527c5705" providerId="LiveId" clId="{6CA9FE2F-45D5-491D-A961-F1D363C4C006}" dt="2022-12-21T17:19:10.365" v="120" actId="1076"/>
          <ac:spMkLst>
            <pc:docMk/>
            <pc:sldMk cId="3882357242" sldId="260"/>
            <ac:spMk id="6" creationId="{5FD5AFA8-BA49-38FA-6513-348649CE0E57}"/>
          </ac:spMkLst>
        </pc:spChg>
        <pc:spChg chg="del">
          <ac:chgData name="Анна Алексеевна Косовских" userId="3beff05e527c5705" providerId="LiveId" clId="{6CA9FE2F-45D5-491D-A961-F1D363C4C006}" dt="2022-12-21T17:17:05.904" v="13" actId="478"/>
          <ac:spMkLst>
            <pc:docMk/>
            <pc:sldMk cId="3882357242" sldId="260"/>
            <ac:spMk id="12" creationId="{00000000-0000-0000-0000-000000000000}"/>
          </ac:spMkLst>
        </pc:spChg>
        <pc:spChg chg="del mod">
          <ac:chgData name="Анна Алексеевна Косовских" userId="3beff05e527c5705" providerId="LiveId" clId="{6CA9FE2F-45D5-491D-A961-F1D363C4C006}" dt="2022-12-21T17:17:07.184" v="14" actId="478"/>
          <ac:spMkLst>
            <pc:docMk/>
            <pc:sldMk cId="3882357242" sldId="260"/>
            <ac:spMk id="13" creationId="{00000000-0000-0000-0000-000000000000}"/>
          </ac:spMkLst>
        </pc:spChg>
        <pc:spChg chg="del">
          <ac:chgData name="Анна Алексеевна Косовских" userId="3beff05e527c5705" providerId="LiveId" clId="{6CA9FE2F-45D5-491D-A961-F1D363C4C006}" dt="2022-12-21T17:17:00.344" v="10" actId="478"/>
          <ac:spMkLst>
            <pc:docMk/>
            <pc:sldMk cId="3882357242" sldId="260"/>
            <ac:spMk id="14" creationId="{00000000-0000-0000-0000-000000000000}"/>
          </ac:spMkLst>
        </pc:spChg>
      </pc:sldChg>
      <pc:sldChg chg="del">
        <pc:chgData name="Анна Алексеевна Косовских" userId="3beff05e527c5705" providerId="LiveId" clId="{6CA9FE2F-45D5-491D-A961-F1D363C4C006}" dt="2022-12-21T17:20:49.422" v="165" actId="47"/>
        <pc:sldMkLst>
          <pc:docMk/>
          <pc:sldMk cId="4057206789" sldId="262"/>
        </pc:sldMkLst>
      </pc:sldChg>
      <pc:sldChg chg="del">
        <pc:chgData name="Анна Алексеевна Косовских" userId="3beff05e527c5705" providerId="LiveId" clId="{6CA9FE2F-45D5-491D-A961-F1D363C4C006}" dt="2022-12-21T17:20:52.115" v="166" actId="47"/>
        <pc:sldMkLst>
          <pc:docMk/>
          <pc:sldMk cId="1025335658" sldId="264"/>
        </pc:sldMkLst>
      </pc:sldChg>
      <pc:sldChg chg="del">
        <pc:chgData name="Анна Алексеевна Косовских" userId="3beff05e527c5705" providerId="LiveId" clId="{6CA9FE2F-45D5-491D-A961-F1D363C4C006}" dt="2022-12-21T18:25:55.540" v="1540" actId="47"/>
        <pc:sldMkLst>
          <pc:docMk/>
          <pc:sldMk cId="1028173539" sldId="265"/>
        </pc:sldMkLst>
      </pc:sldChg>
      <pc:sldChg chg="del">
        <pc:chgData name="Анна Алексеевна Косовских" userId="3beff05e527c5705" providerId="LiveId" clId="{6CA9FE2F-45D5-491D-A961-F1D363C4C006}" dt="2022-12-21T18:25:56.158" v="1541" actId="47"/>
        <pc:sldMkLst>
          <pc:docMk/>
          <pc:sldMk cId="2314752885" sldId="266"/>
        </pc:sldMkLst>
      </pc:sldChg>
      <pc:sldChg chg="del">
        <pc:chgData name="Анна Алексеевна Косовских" userId="3beff05e527c5705" providerId="LiveId" clId="{6CA9FE2F-45D5-491D-A961-F1D363C4C006}" dt="2022-12-21T18:25:57.473" v="1542" actId="47"/>
        <pc:sldMkLst>
          <pc:docMk/>
          <pc:sldMk cId="4028768053" sldId="267"/>
        </pc:sldMkLst>
      </pc:sldChg>
      <pc:sldChg chg="addSp modSp mod modAnim">
        <pc:chgData name="Анна Алексеевна Косовских" userId="3beff05e527c5705" providerId="LiveId" clId="{6CA9FE2F-45D5-491D-A961-F1D363C4C006}" dt="2022-12-21T18:39:38.338" v="1692"/>
        <pc:sldMkLst>
          <pc:docMk/>
          <pc:sldMk cId="122632595" sldId="268"/>
        </pc:sldMkLst>
        <pc:spChg chg="mod">
          <ac:chgData name="Анна Алексеевна Косовских" userId="3beff05e527c5705" providerId="LiveId" clId="{6CA9FE2F-45D5-491D-A961-F1D363C4C006}" dt="2022-12-21T18:39:18.257" v="1687" actId="1076"/>
          <ac:spMkLst>
            <pc:docMk/>
            <pc:sldMk cId="122632595" sldId="268"/>
            <ac:spMk id="2" creationId="{2362E6B7-B947-D781-845F-E6F0D91E7207}"/>
          </ac:spMkLst>
        </pc:spChg>
        <pc:spChg chg="mod">
          <ac:chgData name="Анна Алексеевна Косовских" userId="3beff05e527c5705" providerId="LiveId" clId="{6CA9FE2F-45D5-491D-A961-F1D363C4C006}" dt="2022-12-21T18:39:23.442" v="1689" actId="14100"/>
          <ac:spMkLst>
            <pc:docMk/>
            <pc:sldMk cId="122632595" sldId="268"/>
            <ac:spMk id="3" creationId="{630D8851-19A2-390A-3A22-795589C4C410}"/>
          </ac:spMkLst>
        </pc:spChg>
        <pc:picChg chg="add mod">
          <ac:chgData name="Анна Алексеевна Косовских" userId="3beff05e527c5705" providerId="LiveId" clId="{6CA9FE2F-45D5-491D-A961-F1D363C4C006}" dt="2022-12-21T18:39:30.558" v="1691" actId="14100"/>
          <ac:picMkLst>
            <pc:docMk/>
            <pc:sldMk cId="122632595" sldId="268"/>
            <ac:picMk id="6" creationId="{F0F35195-D0E2-4D66-7431-8F030249C870}"/>
          </ac:picMkLst>
        </pc:picChg>
      </pc:sldChg>
      <pc:sldChg chg="addSp delSp modSp new del mod">
        <pc:chgData name="Анна Алексеевна Косовских" userId="3beff05e527c5705" providerId="LiveId" clId="{6CA9FE2F-45D5-491D-A961-F1D363C4C006}" dt="2022-12-21T17:30:59.708" v="403" actId="47"/>
        <pc:sldMkLst>
          <pc:docMk/>
          <pc:sldMk cId="3916774786" sldId="269"/>
        </pc:sldMkLst>
        <pc:spChg chg="mod">
          <ac:chgData name="Анна Алексеевна Косовских" userId="3beff05e527c5705" providerId="LiveId" clId="{6CA9FE2F-45D5-491D-A961-F1D363C4C006}" dt="2022-12-21T17:29:34.075" v="400" actId="1076"/>
          <ac:spMkLst>
            <pc:docMk/>
            <pc:sldMk cId="3916774786" sldId="269"/>
            <ac:spMk id="2" creationId="{E008EE52-DE7C-CEA7-FB3D-BC894111432A}"/>
          </ac:spMkLst>
        </pc:spChg>
        <pc:spChg chg="del mod">
          <ac:chgData name="Анна Алексеевна Косовских" userId="3beff05e527c5705" providerId="LiveId" clId="{6CA9FE2F-45D5-491D-A961-F1D363C4C006}" dt="2022-12-21T17:25:39.754" v="335" actId="478"/>
          <ac:spMkLst>
            <pc:docMk/>
            <pc:sldMk cId="3916774786" sldId="269"/>
            <ac:spMk id="3" creationId="{962041D4-1B66-1EF7-480A-16F8F1A58C08}"/>
          </ac:spMkLst>
        </pc:spChg>
        <pc:spChg chg="add mod">
          <ac:chgData name="Анна Алексеевна Косовских" userId="3beff05e527c5705" providerId="LiveId" clId="{6CA9FE2F-45D5-491D-A961-F1D363C4C006}" dt="2022-12-21T17:29:02.085" v="392" actId="14100"/>
          <ac:spMkLst>
            <pc:docMk/>
            <pc:sldMk cId="3916774786" sldId="269"/>
            <ac:spMk id="5" creationId="{9C105901-9EBE-6F0B-6B84-2C14C8326D20}"/>
          </ac:spMkLst>
        </pc:spChg>
        <pc:spChg chg="add mod">
          <ac:chgData name="Анна Алексеевна Косовских" userId="3beff05e527c5705" providerId="LiveId" clId="{6CA9FE2F-45D5-491D-A961-F1D363C4C006}" dt="2022-12-21T17:28:58.143" v="391" actId="14100"/>
          <ac:spMkLst>
            <pc:docMk/>
            <pc:sldMk cId="3916774786" sldId="269"/>
            <ac:spMk id="6" creationId="{2B95668B-CCDE-743A-FD60-C323A9BB6703}"/>
          </ac:spMkLst>
        </pc:spChg>
        <pc:spChg chg="add del mod">
          <ac:chgData name="Анна Алексеевна Косовских" userId="3beff05e527c5705" providerId="LiveId" clId="{6CA9FE2F-45D5-491D-A961-F1D363C4C006}" dt="2022-12-21T17:23:50.767" v="251" actId="478"/>
          <ac:spMkLst>
            <pc:docMk/>
            <pc:sldMk cId="3916774786" sldId="269"/>
            <ac:spMk id="7" creationId="{E0172BF4-62AA-BB65-92B1-4CDA52235E77}"/>
          </ac:spMkLst>
        </pc:spChg>
        <pc:spChg chg="add del mod">
          <ac:chgData name="Анна Алексеевна Косовских" userId="3beff05e527c5705" providerId="LiveId" clId="{6CA9FE2F-45D5-491D-A961-F1D363C4C006}" dt="2022-12-21T17:23:49.011" v="250" actId="478"/>
          <ac:spMkLst>
            <pc:docMk/>
            <pc:sldMk cId="3916774786" sldId="269"/>
            <ac:spMk id="8" creationId="{36CB9732-1046-1AFD-F8D8-1A4944808228}"/>
          </ac:spMkLst>
        </pc:spChg>
        <pc:spChg chg="add mod">
          <ac:chgData name="Анна Алексеевна Косовских" userId="3beff05e527c5705" providerId="LiveId" clId="{6CA9FE2F-45D5-491D-A961-F1D363C4C006}" dt="2022-12-21T17:29:05.432" v="393" actId="14100"/>
          <ac:spMkLst>
            <pc:docMk/>
            <pc:sldMk cId="3916774786" sldId="269"/>
            <ac:spMk id="9" creationId="{C5E66CE1-8A97-2BCD-4508-73AD84BD8A3E}"/>
          </ac:spMkLst>
        </pc:spChg>
        <pc:spChg chg="add mod">
          <ac:chgData name="Анна Алексеевна Косовских" userId="3beff05e527c5705" providerId="LiveId" clId="{6CA9FE2F-45D5-491D-A961-F1D363C4C006}" dt="2022-12-21T17:29:08.263" v="394" actId="14100"/>
          <ac:spMkLst>
            <pc:docMk/>
            <pc:sldMk cId="3916774786" sldId="269"/>
            <ac:spMk id="10" creationId="{E6135839-74E9-3D90-14A5-AA0F07A4967A}"/>
          </ac:spMkLst>
        </pc:spChg>
        <pc:spChg chg="add mod">
          <ac:chgData name="Анна Алексеевна Косовских" userId="3beff05e527c5705" providerId="LiveId" clId="{6CA9FE2F-45D5-491D-A961-F1D363C4C006}" dt="2022-12-21T17:29:10.954" v="395" actId="14100"/>
          <ac:spMkLst>
            <pc:docMk/>
            <pc:sldMk cId="3916774786" sldId="269"/>
            <ac:spMk id="11" creationId="{66B5037B-F242-04E2-380B-2302974550C8}"/>
          </ac:spMkLst>
        </pc:spChg>
        <pc:spChg chg="add del mod">
          <ac:chgData name="Анна Алексеевна Косовских" userId="3beff05e527c5705" providerId="LiveId" clId="{6CA9FE2F-45D5-491D-A961-F1D363C4C006}" dt="2022-12-21T17:25:47.806" v="337" actId="478"/>
          <ac:spMkLst>
            <pc:docMk/>
            <pc:sldMk cId="3916774786" sldId="269"/>
            <ac:spMk id="13" creationId="{0CABAAD5-B86E-7A63-7A47-2D7DD4552553}"/>
          </ac:spMkLst>
        </pc:spChg>
        <pc:spChg chg="add del mod">
          <ac:chgData name="Анна Алексеевна Косовских" userId="3beff05e527c5705" providerId="LiveId" clId="{6CA9FE2F-45D5-491D-A961-F1D363C4C006}" dt="2022-12-21T17:25:49.455" v="338" actId="478"/>
          <ac:spMkLst>
            <pc:docMk/>
            <pc:sldMk cId="3916774786" sldId="269"/>
            <ac:spMk id="15" creationId="{0DA5E793-81DA-18FC-4320-85E4BCB159F3}"/>
          </ac:spMkLst>
        </pc:spChg>
        <pc:spChg chg="add mod">
          <ac:chgData name="Анна Алексеевна Косовских" userId="3beff05e527c5705" providerId="LiveId" clId="{6CA9FE2F-45D5-491D-A961-F1D363C4C006}" dt="2022-12-21T17:29:17.950" v="396" actId="14100"/>
          <ac:spMkLst>
            <pc:docMk/>
            <pc:sldMk cId="3916774786" sldId="269"/>
            <ac:spMk id="16" creationId="{54911062-2CDA-8BA7-0F13-8B8F5B4DFD7D}"/>
          </ac:spMkLst>
        </pc:spChg>
      </pc:sldChg>
      <pc:sldChg chg="modSp add mod">
        <pc:chgData name="Анна Алексеевна Косовских" userId="3beff05e527c5705" providerId="LiveId" clId="{6CA9FE2F-45D5-491D-A961-F1D363C4C006}" dt="2022-12-21T17:30:07.196" v="402" actId="207"/>
        <pc:sldMkLst>
          <pc:docMk/>
          <pc:sldMk cId="200407440" sldId="270"/>
        </pc:sldMkLst>
        <pc:spChg chg="mod">
          <ac:chgData name="Анна Алексеевна Косовских" userId="3beff05e527c5705" providerId="LiveId" clId="{6CA9FE2F-45D5-491D-A961-F1D363C4C006}" dt="2022-12-21T17:30:07.196" v="402" actId="207"/>
          <ac:spMkLst>
            <pc:docMk/>
            <pc:sldMk cId="200407440" sldId="270"/>
            <ac:spMk id="11" creationId="{66B5037B-F242-04E2-380B-2302974550C8}"/>
          </ac:spMkLst>
        </pc:spChg>
        <pc:spChg chg="mod">
          <ac:chgData name="Анна Алексеевна Косовских" userId="3beff05e527c5705" providerId="LiveId" clId="{6CA9FE2F-45D5-491D-A961-F1D363C4C006}" dt="2022-12-21T17:30:07.196" v="402" actId="207"/>
          <ac:spMkLst>
            <pc:docMk/>
            <pc:sldMk cId="200407440" sldId="270"/>
            <ac:spMk id="16" creationId="{54911062-2CDA-8BA7-0F13-8B8F5B4DFD7D}"/>
          </ac:spMkLst>
        </pc:spChg>
      </pc:sldChg>
      <pc:sldChg chg="addSp delSp modSp add mod ord chgLayout">
        <pc:chgData name="Анна Алексеевна Косовских" userId="3beff05e527c5705" providerId="LiveId" clId="{6CA9FE2F-45D5-491D-A961-F1D363C4C006}" dt="2022-12-21T17:39:02.610" v="547" actId="403"/>
        <pc:sldMkLst>
          <pc:docMk/>
          <pc:sldMk cId="579427856" sldId="271"/>
        </pc:sldMkLst>
        <pc:spChg chg="mod ord">
          <ac:chgData name="Анна Алексеевна Косовских" userId="3beff05e527c5705" providerId="LiveId" clId="{6CA9FE2F-45D5-491D-A961-F1D363C4C006}" dt="2022-12-21T17:38:36.291" v="539" actId="27636"/>
          <ac:spMkLst>
            <pc:docMk/>
            <pc:sldMk cId="579427856" sldId="271"/>
            <ac:spMk id="2" creationId="{323F688C-B722-B48D-B9EE-278C8D281E78}"/>
          </ac:spMkLst>
        </pc:spChg>
        <pc:spChg chg="add mod ord">
          <ac:chgData name="Анна Алексеевна Косовских" userId="3beff05e527c5705" providerId="LiveId" clId="{6CA9FE2F-45D5-491D-A961-F1D363C4C006}" dt="2022-12-21T17:39:02.610" v="547" actId="403"/>
          <ac:spMkLst>
            <pc:docMk/>
            <pc:sldMk cId="579427856" sldId="271"/>
            <ac:spMk id="3" creationId="{F4E9C0AE-3508-7648-5BDA-FD7F1AA79E20}"/>
          </ac:spMkLst>
        </pc:spChg>
        <pc:spChg chg="mod ord">
          <ac:chgData name="Анна Алексеевна Косовских" userId="3beff05e527c5705" providerId="LiveId" clId="{6CA9FE2F-45D5-491D-A961-F1D363C4C006}" dt="2022-12-21T17:38:16.234" v="527" actId="700"/>
          <ac:spMkLst>
            <pc:docMk/>
            <pc:sldMk cId="579427856" sldId="271"/>
            <ac:spMk id="4" creationId="{00000000-0000-0000-0000-000000000000}"/>
          </ac:spMkLst>
        </pc:spChg>
        <pc:spChg chg="del mod">
          <ac:chgData name="Анна Алексеевна Косовских" userId="3beff05e527c5705" providerId="LiveId" clId="{6CA9FE2F-45D5-491D-A961-F1D363C4C006}" dt="2022-12-21T17:31:51.280" v="427" actId="478"/>
          <ac:spMkLst>
            <pc:docMk/>
            <pc:sldMk cId="579427856" sldId="271"/>
            <ac:spMk id="5" creationId="{CDE4ABE1-5B82-0306-0FB1-40322C9BE204}"/>
          </ac:spMkLst>
        </pc:spChg>
      </pc:sldChg>
      <pc:sldChg chg="addSp delSp modSp add mod ord modAnim">
        <pc:chgData name="Анна Алексеевна Косовских" userId="3beff05e527c5705" providerId="LiveId" clId="{6CA9FE2F-45D5-491D-A961-F1D363C4C006}" dt="2022-12-22T08:42:51.281" v="1712"/>
        <pc:sldMkLst>
          <pc:docMk/>
          <pc:sldMk cId="1490820968" sldId="272"/>
        </pc:sldMkLst>
        <pc:spChg chg="mod">
          <ac:chgData name="Анна Алексеевна Косовских" userId="3beff05e527c5705" providerId="LiveId" clId="{6CA9FE2F-45D5-491D-A961-F1D363C4C006}" dt="2022-12-21T17:34:17.291" v="490" actId="1076"/>
          <ac:spMkLst>
            <pc:docMk/>
            <pc:sldMk cId="1490820968" sldId="272"/>
            <ac:spMk id="2" creationId="{00000000-0000-0000-0000-000000000000}"/>
          </ac:spMkLst>
        </pc:spChg>
        <pc:spChg chg="mod">
          <ac:chgData name="Анна Алексеевна Косовских" userId="3beff05e527c5705" providerId="LiveId" clId="{6CA9FE2F-45D5-491D-A961-F1D363C4C006}" dt="2022-12-21T17:36:46.918" v="522" actId="1076"/>
          <ac:spMkLst>
            <pc:docMk/>
            <pc:sldMk cId="1490820968" sldId="272"/>
            <ac:spMk id="3" creationId="{B3B6E2EC-0A44-C936-B47F-AD4F0B66F95F}"/>
          </ac:spMkLst>
        </pc:spChg>
        <pc:spChg chg="add del mod">
          <ac:chgData name="Анна Алексеевна Косовских" userId="3beff05e527c5705" providerId="LiveId" clId="{6CA9FE2F-45D5-491D-A961-F1D363C4C006}" dt="2022-12-21T17:33:34.189" v="479" actId="478"/>
          <ac:spMkLst>
            <pc:docMk/>
            <pc:sldMk cId="1490820968" sldId="272"/>
            <ac:spMk id="4" creationId="{A5DA8AE9-B4D5-FFF9-55AD-1720EBDDFE85}"/>
          </ac:spMkLst>
        </pc:spChg>
        <pc:spChg chg="mod">
          <ac:chgData name="Анна Алексеевна Косовских" userId="3beff05e527c5705" providerId="LiveId" clId="{6CA9FE2F-45D5-491D-A961-F1D363C4C006}" dt="2022-12-21T17:37:12.184" v="524" actId="179"/>
          <ac:spMkLst>
            <pc:docMk/>
            <pc:sldMk cId="1490820968" sldId="272"/>
            <ac:spMk id="6" creationId="{5FD5AFA8-BA49-38FA-6513-348649CE0E57}"/>
          </ac:spMkLst>
        </pc:spChg>
      </pc:sldChg>
      <pc:sldChg chg="new del">
        <pc:chgData name="Анна Алексеевна Косовских" userId="3beff05e527c5705" providerId="LiveId" clId="{6CA9FE2F-45D5-491D-A961-F1D363C4C006}" dt="2022-12-21T17:38:09.872" v="526" actId="47"/>
        <pc:sldMkLst>
          <pc:docMk/>
          <pc:sldMk cId="1896946760" sldId="273"/>
        </pc:sldMkLst>
      </pc:sldChg>
      <pc:sldChg chg="addSp delSp modSp new mod">
        <pc:chgData name="Анна Алексеевна Косовских" userId="3beff05e527c5705" providerId="LiveId" clId="{6CA9FE2F-45D5-491D-A961-F1D363C4C006}" dt="2022-12-21T17:44:17.589" v="652" actId="14100"/>
        <pc:sldMkLst>
          <pc:docMk/>
          <pc:sldMk cId="3133896630" sldId="273"/>
        </pc:sldMkLst>
        <pc:spChg chg="mod">
          <ac:chgData name="Анна Алексеевна Косовских" userId="3beff05e527c5705" providerId="LiveId" clId="{6CA9FE2F-45D5-491D-A961-F1D363C4C006}" dt="2022-12-21T17:40:30.325" v="588" actId="207"/>
          <ac:spMkLst>
            <pc:docMk/>
            <pc:sldMk cId="3133896630" sldId="273"/>
            <ac:spMk id="2" creationId="{E10BB44E-EA7F-F84B-406D-C7A013054A5F}"/>
          </ac:spMkLst>
        </pc:spChg>
        <pc:spChg chg="del mod">
          <ac:chgData name="Анна Алексеевна Косовских" userId="3beff05e527c5705" providerId="LiveId" clId="{6CA9FE2F-45D5-491D-A961-F1D363C4C006}" dt="2022-12-21T17:43:17.060" v="637" actId="478"/>
          <ac:spMkLst>
            <pc:docMk/>
            <pc:sldMk cId="3133896630" sldId="273"/>
            <ac:spMk id="3" creationId="{B9B4F7E1-9A98-F080-EAE5-07EF3086BA5D}"/>
          </ac:spMkLst>
        </pc:spChg>
        <pc:spChg chg="add mod">
          <ac:chgData name="Анна Алексеевна Косовских" userId="3beff05e527c5705" providerId="LiveId" clId="{6CA9FE2F-45D5-491D-A961-F1D363C4C006}" dt="2022-12-21T17:44:01.793" v="650" actId="255"/>
          <ac:spMkLst>
            <pc:docMk/>
            <pc:sldMk cId="3133896630" sldId="273"/>
            <ac:spMk id="5" creationId="{031F697D-D7ED-639F-E97C-CB026E09575E}"/>
          </ac:spMkLst>
        </pc:spChg>
        <pc:spChg chg="add mod">
          <ac:chgData name="Анна Алексеевна Косовских" userId="3beff05e527c5705" providerId="LiveId" clId="{6CA9FE2F-45D5-491D-A961-F1D363C4C006}" dt="2022-12-21T17:42:23.128" v="620" actId="1076"/>
          <ac:spMkLst>
            <pc:docMk/>
            <pc:sldMk cId="3133896630" sldId="273"/>
            <ac:spMk id="6" creationId="{DD66ABD6-370C-B500-AEC8-F1B412B6452F}"/>
          </ac:spMkLst>
        </pc:spChg>
        <pc:spChg chg="add mod">
          <ac:chgData name="Анна Алексеевна Косовских" userId="3beff05e527c5705" providerId="LiveId" clId="{6CA9FE2F-45D5-491D-A961-F1D363C4C006}" dt="2022-12-21T17:44:17.589" v="652" actId="14100"/>
          <ac:spMkLst>
            <pc:docMk/>
            <pc:sldMk cId="3133896630" sldId="273"/>
            <ac:spMk id="7" creationId="{33C46329-2E38-B007-5EE8-5379A629D690}"/>
          </ac:spMkLst>
        </pc:spChg>
        <pc:spChg chg="add mod">
          <ac:chgData name="Анна Алексеевна Косовских" userId="3beff05e527c5705" providerId="LiveId" clId="{6CA9FE2F-45D5-491D-A961-F1D363C4C006}" dt="2022-12-21T17:43:11.241" v="635" actId="14100"/>
          <ac:spMkLst>
            <pc:docMk/>
            <pc:sldMk cId="3133896630" sldId="273"/>
            <ac:spMk id="8" creationId="{D6F08A30-2A47-498A-7F1F-160321826B3B}"/>
          </ac:spMkLst>
        </pc:spChg>
      </pc:sldChg>
      <pc:sldChg chg="addSp delSp modSp add mod">
        <pc:chgData name="Анна Алексеевна Косовских" userId="3beff05e527c5705" providerId="LiveId" clId="{6CA9FE2F-45D5-491D-A961-F1D363C4C006}" dt="2022-12-21T17:51:16.713" v="814" actId="20577"/>
        <pc:sldMkLst>
          <pc:docMk/>
          <pc:sldMk cId="147129105" sldId="274"/>
        </pc:sldMkLst>
        <pc:spChg chg="mod">
          <ac:chgData name="Анна Алексеевна Косовских" userId="3beff05e527c5705" providerId="LiveId" clId="{6CA9FE2F-45D5-491D-A961-F1D363C4C006}" dt="2022-12-21T17:44:57.865" v="668" actId="20577"/>
          <ac:spMkLst>
            <pc:docMk/>
            <pc:sldMk cId="147129105" sldId="274"/>
            <ac:spMk id="2" creationId="{E10BB44E-EA7F-F84B-406D-C7A013054A5F}"/>
          </ac:spMkLst>
        </pc:spChg>
        <pc:spChg chg="add mod">
          <ac:chgData name="Анна Алексеевна Косовских" userId="3beff05e527c5705" providerId="LiveId" clId="{6CA9FE2F-45D5-491D-A961-F1D363C4C006}" dt="2022-12-21T17:51:13.968" v="813" actId="1076"/>
          <ac:spMkLst>
            <pc:docMk/>
            <pc:sldMk cId="147129105" sldId="274"/>
            <ac:spMk id="3" creationId="{D38EB41F-D2D9-BB41-7214-4B7FAEA902F6}"/>
          </ac:spMkLst>
        </pc:spChg>
        <pc:spChg chg="del">
          <ac:chgData name="Анна Алексеевна Косовских" userId="3beff05e527c5705" providerId="LiveId" clId="{6CA9FE2F-45D5-491D-A961-F1D363C4C006}" dt="2022-12-21T17:45:39.899" v="669" actId="478"/>
          <ac:spMkLst>
            <pc:docMk/>
            <pc:sldMk cId="147129105" sldId="274"/>
            <ac:spMk id="5" creationId="{031F697D-D7ED-639F-E97C-CB026E09575E}"/>
          </ac:spMkLst>
        </pc:spChg>
        <pc:spChg chg="mod">
          <ac:chgData name="Анна Алексеевна Косовских" userId="3beff05e527c5705" providerId="LiveId" clId="{6CA9FE2F-45D5-491D-A961-F1D363C4C006}" dt="2022-12-21T17:50:24.325" v="791" actId="14100"/>
          <ac:spMkLst>
            <pc:docMk/>
            <pc:sldMk cId="147129105" sldId="274"/>
            <ac:spMk id="6" creationId="{DD66ABD6-370C-B500-AEC8-F1B412B6452F}"/>
          </ac:spMkLst>
        </pc:spChg>
        <pc:spChg chg="del">
          <ac:chgData name="Анна Алексеевна Косовских" userId="3beff05e527c5705" providerId="LiveId" clId="{6CA9FE2F-45D5-491D-A961-F1D363C4C006}" dt="2022-12-21T17:47:38.048" v="710" actId="478"/>
          <ac:spMkLst>
            <pc:docMk/>
            <pc:sldMk cId="147129105" sldId="274"/>
            <ac:spMk id="7" creationId="{33C46329-2E38-B007-5EE8-5379A629D690}"/>
          </ac:spMkLst>
        </pc:spChg>
        <pc:spChg chg="mod">
          <ac:chgData name="Анна Алексеевна Косовских" userId="3beff05e527c5705" providerId="LiveId" clId="{6CA9FE2F-45D5-491D-A961-F1D363C4C006}" dt="2022-12-21T17:50:34.477" v="794" actId="14100"/>
          <ac:spMkLst>
            <pc:docMk/>
            <pc:sldMk cId="147129105" sldId="274"/>
            <ac:spMk id="8" creationId="{D6F08A30-2A47-498A-7F1F-160321826B3B}"/>
          </ac:spMkLst>
        </pc:spChg>
        <pc:spChg chg="add mod">
          <ac:chgData name="Анна Алексеевна Косовских" userId="3beff05e527c5705" providerId="LiveId" clId="{6CA9FE2F-45D5-491D-A961-F1D363C4C006}" dt="2022-12-21T17:51:16.713" v="814" actId="20577"/>
          <ac:spMkLst>
            <pc:docMk/>
            <pc:sldMk cId="147129105" sldId="274"/>
            <ac:spMk id="9" creationId="{CE54F622-8A5D-B10D-EC26-92DC7C91965E}"/>
          </ac:spMkLst>
        </pc:spChg>
      </pc:sldChg>
      <pc:sldChg chg="addSp delSp modSp add mod ord">
        <pc:chgData name="Анна Алексеевна Косовских" userId="3beff05e527c5705" providerId="LiveId" clId="{6CA9FE2F-45D5-491D-A961-F1D363C4C006}" dt="2022-12-21T18:03:48.616" v="1016" actId="14100"/>
        <pc:sldMkLst>
          <pc:docMk/>
          <pc:sldMk cId="185590052" sldId="275"/>
        </pc:sldMkLst>
        <pc:spChg chg="mod">
          <ac:chgData name="Анна Алексеевна Косовских" userId="3beff05e527c5705" providerId="LiveId" clId="{6CA9FE2F-45D5-491D-A961-F1D363C4C006}" dt="2022-12-21T17:56:19.929" v="905" actId="1076"/>
          <ac:spMkLst>
            <pc:docMk/>
            <pc:sldMk cId="185590052" sldId="275"/>
            <ac:spMk id="2" creationId="{E008EE52-DE7C-CEA7-FB3D-BC894111432A}"/>
          </ac:spMkLst>
        </pc:spChg>
        <pc:spChg chg="add mod">
          <ac:chgData name="Анна Алексеевна Косовских" userId="3beff05e527c5705" providerId="LiveId" clId="{6CA9FE2F-45D5-491D-A961-F1D363C4C006}" dt="2022-12-21T18:02:41.375" v="998" actId="404"/>
          <ac:spMkLst>
            <pc:docMk/>
            <pc:sldMk cId="185590052" sldId="275"/>
            <ac:spMk id="3" creationId="{1978501F-F27A-0197-9739-3EF1EDEDB1D7}"/>
          </ac:spMkLst>
        </pc:spChg>
        <pc:spChg chg="del">
          <ac:chgData name="Анна Алексеевна Косовских" userId="3beff05e527c5705" providerId="LiveId" clId="{6CA9FE2F-45D5-491D-A961-F1D363C4C006}" dt="2022-12-21T17:52:02.863" v="820" actId="478"/>
          <ac:spMkLst>
            <pc:docMk/>
            <pc:sldMk cId="185590052" sldId="275"/>
            <ac:spMk id="5" creationId="{9C105901-9EBE-6F0B-6B84-2C14C8326D20}"/>
          </ac:spMkLst>
        </pc:spChg>
        <pc:spChg chg="mod">
          <ac:chgData name="Анна Алексеевна Косовских" userId="3beff05e527c5705" providerId="LiveId" clId="{6CA9FE2F-45D5-491D-A961-F1D363C4C006}" dt="2022-12-21T18:00:05.281" v="955" actId="14100"/>
          <ac:spMkLst>
            <pc:docMk/>
            <pc:sldMk cId="185590052" sldId="275"/>
            <ac:spMk id="6" creationId="{2B95668B-CCDE-743A-FD60-C323A9BB6703}"/>
          </ac:spMkLst>
        </pc:spChg>
        <pc:spChg chg="add mod">
          <ac:chgData name="Анна Алексеевна Косовских" userId="3beff05e527c5705" providerId="LiveId" clId="{6CA9FE2F-45D5-491D-A961-F1D363C4C006}" dt="2022-12-21T18:00:30.820" v="962" actId="403"/>
          <ac:spMkLst>
            <pc:docMk/>
            <pc:sldMk cId="185590052" sldId="275"/>
            <ac:spMk id="7" creationId="{91AB55AC-839D-D218-D994-ECAE86B48C9C}"/>
          </ac:spMkLst>
        </pc:spChg>
        <pc:spChg chg="add mod">
          <ac:chgData name="Анна Алексеевна Косовских" userId="3beff05e527c5705" providerId="LiveId" clId="{6CA9FE2F-45D5-491D-A961-F1D363C4C006}" dt="2022-12-21T18:02:57.190" v="999" actId="255"/>
          <ac:spMkLst>
            <pc:docMk/>
            <pc:sldMk cId="185590052" sldId="275"/>
            <ac:spMk id="8" creationId="{23694CDC-A867-2909-9560-01954DDCB1DF}"/>
          </ac:spMkLst>
        </pc:spChg>
        <pc:spChg chg="del mod">
          <ac:chgData name="Анна Алексеевна Косовских" userId="3beff05e527c5705" providerId="LiveId" clId="{6CA9FE2F-45D5-491D-A961-F1D363C4C006}" dt="2022-12-21T17:56:04.301" v="899" actId="478"/>
          <ac:spMkLst>
            <pc:docMk/>
            <pc:sldMk cId="185590052" sldId="275"/>
            <ac:spMk id="9" creationId="{C5E66CE1-8A97-2BCD-4508-73AD84BD8A3E}"/>
          </ac:spMkLst>
        </pc:spChg>
        <pc:spChg chg="del mod">
          <ac:chgData name="Анна Алексеевна Косовских" userId="3beff05e527c5705" providerId="LiveId" clId="{6CA9FE2F-45D5-491D-A961-F1D363C4C006}" dt="2022-12-21T17:56:05.947" v="900" actId="478"/>
          <ac:spMkLst>
            <pc:docMk/>
            <pc:sldMk cId="185590052" sldId="275"/>
            <ac:spMk id="10" creationId="{E6135839-74E9-3D90-14A5-AA0F07A4967A}"/>
          </ac:spMkLst>
        </pc:spChg>
        <pc:spChg chg="del mod">
          <ac:chgData name="Анна Алексеевна Косовских" userId="3beff05e527c5705" providerId="LiveId" clId="{6CA9FE2F-45D5-491D-A961-F1D363C4C006}" dt="2022-12-21T17:56:07.457" v="901" actId="478"/>
          <ac:spMkLst>
            <pc:docMk/>
            <pc:sldMk cId="185590052" sldId="275"/>
            <ac:spMk id="11" creationId="{66B5037B-F242-04E2-380B-2302974550C8}"/>
          </ac:spMkLst>
        </pc:spChg>
        <pc:spChg chg="add mod">
          <ac:chgData name="Анна Алексеевна Косовских" userId="3beff05e527c5705" providerId="LiveId" clId="{6CA9FE2F-45D5-491D-A961-F1D363C4C006}" dt="2022-12-21T18:01:38.078" v="980" actId="404"/>
          <ac:spMkLst>
            <pc:docMk/>
            <pc:sldMk cId="185590052" sldId="275"/>
            <ac:spMk id="12" creationId="{0D3EC7CB-7FD2-8878-7CE4-9CCF2084F97B}"/>
          </ac:spMkLst>
        </pc:spChg>
        <pc:spChg chg="del mod">
          <ac:chgData name="Анна Алексеевна Косовских" userId="3beff05e527c5705" providerId="LiveId" clId="{6CA9FE2F-45D5-491D-A961-F1D363C4C006}" dt="2022-12-21T17:56:08.938" v="902" actId="478"/>
          <ac:spMkLst>
            <pc:docMk/>
            <pc:sldMk cId="185590052" sldId="275"/>
            <ac:spMk id="16" creationId="{54911062-2CDA-8BA7-0F13-8B8F5B4DFD7D}"/>
          </ac:spMkLst>
        </pc:spChg>
        <pc:cxnChg chg="add del mod">
          <ac:chgData name="Анна Алексеевна Косовских" userId="3beff05e527c5705" providerId="LiveId" clId="{6CA9FE2F-45D5-491D-A961-F1D363C4C006}" dt="2022-12-21T18:02:31.942" v="994" actId="478"/>
          <ac:cxnSpMkLst>
            <pc:docMk/>
            <pc:sldMk cId="185590052" sldId="275"/>
            <ac:cxnSpMk id="14" creationId="{74E7CDBB-1212-EF6A-672E-FAF8FC1971DE}"/>
          </ac:cxnSpMkLst>
        </pc:cxnChg>
        <pc:cxnChg chg="add mod">
          <ac:chgData name="Анна Алексеевна Косовских" userId="3beff05e527c5705" providerId="LiveId" clId="{6CA9FE2F-45D5-491D-A961-F1D363C4C006}" dt="2022-12-21T18:03:11.873" v="1002" actId="13822"/>
          <ac:cxnSpMkLst>
            <pc:docMk/>
            <pc:sldMk cId="185590052" sldId="275"/>
            <ac:cxnSpMk id="18" creationId="{E9A3EA10-80FB-A80F-F519-920C711B2FD5}"/>
          </ac:cxnSpMkLst>
        </pc:cxnChg>
        <pc:cxnChg chg="add mod">
          <ac:chgData name="Анна Алексеевна Косовских" userId="3beff05e527c5705" providerId="LiveId" clId="{6CA9FE2F-45D5-491D-A961-F1D363C4C006}" dt="2022-12-21T18:03:31.347" v="1009" actId="14100"/>
          <ac:cxnSpMkLst>
            <pc:docMk/>
            <pc:sldMk cId="185590052" sldId="275"/>
            <ac:cxnSpMk id="19" creationId="{2DF42596-AD93-D34F-9CF1-8A487B16F5E2}"/>
          </ac:cxnSpMkLst>
        </pc:cxnChg>
        <pc:cxnChg chg="add mod">
          <ac:chgData name="Анна Алексеевна Косовских" userId="3beff05e527c5705" providerId="LiveId" clId="{6CA9FE2F-45D5-491D-A961-F1D363C4C006}" dt="2022-12-21T18:03:41.481" v="1013" actId="14100"/>
          <ac:cxnSpMkLst>
            <pc:docMk/>
            <pc:sldMk cId="185590052" sldId="275"/>
            <ac:cxnSpMk id="25" creationId="{7802101E-4DE5-F9C9-E544-48DFBA19B611}"/>
          </ac:cxnSpMkLst>
        </pc:cxnChg>
        <pc:cxnChg chg="add mod">
          <ac:chgData name="Анна Алексеевна Косовских" userId="3beff05e527c5705" providerId="LiveId" clId="{6CA9FE2F-45D5-491D-A961-F1D363C4C006}" dt="2022-12-21T18:03:48.616" v="1016" actId="14100"/>
          <ac:cxnSpMkLst>
            <pc:docMk/>
            <pc:sldMk cId="185590052" sldId="275"/>
            <ac:cxnSpMk id="28" creationId="{BCA30D86-8273-764B-3EBE-69A36A82DAB3}"/>
          </ac:cxnSpMkLst>
        </pc:cxnChg>
      </pc:sldChg>
      <pc:sldChg chg="new del">
        <pc:chgData name="Анна Алексеевна Косовских" userId="3beff05e527c5705" providerId="LiveId" clId="{6CA9FE2F-45D5-491D-A961-F1D363C4C006}" dt="2022-12-21T17:51:29.416" v="816" actId="47"/>
        <pc:sldMkLst>
          <pc:docMk/>
          <pc:sldMk cId="2970054234" sldId="275"/>
        </pc:sldMkLst>
      </pc:sldChg>
      <pc:sldChg chg="addSp delSp modSp add mod">
        <pc:chgData name="Анна Алексеевна Косовских" userId="3beff05e527c5705" providerId="LiveId" clId="{6CA9FE2F-45D5-491D-A961-F1D363C4C006}" dt="2022-12-21T18:14:22.854" v="1305" actId="1076"/>
        <pc:sldMkLst>
          <pc:docMk/>
          <pc:sldMk cId="2333101788" sldId="276"/>
        </pc:sldMkLst>
        <pc:spChg chg="mod">
          <ac:chgData name="Анна Алексеевна Косовских" userId="3beff05e527c5705" providerId="LiveId" clId="{6CA9FE2F-45D5-491D-A961-F1D363C4C006}" dt="2022-12-21T18:12:06.452" v="1215" actId="404"/>
          <ac:spMkLst>
            <pc:docMk/>
            <pc:sldMk cId="2333101788" sldId="276"/>
            <ac:spMk id="2" creationId="{E008EE52-DE7C-CEA7-FB3D-BC894111432A}"/>
          </ac:spMkLst>
        </pc:spChg>
        <pc:spChg chg="del mod">
          <ac:chgData name="Анна Алексеевна Косовских" userId="3beff05e527c5705" providerId="LiveId" clId="{6CA9FE2F-45D5-491D-A961-F1D363C4C006}" dt="2022-12-21T18:11:14.072" v="1200" actId="478"/>
          <ac:spMkLst>
            <pc:docMk/>
            <pc:sldMk cId="2333101788" sldId="276"/>
            <ac:spMk id="3" creationId="{1978501F-F27A-0197-9739-3EF1EDEDB1D7}"/>
          </ac:spMkLst>
        </pc:spChg>
        <pc:spChg chg="del">
          <ac:chgData name="Анна Алексеевна Косовских" userId="3beff05e527c5705" providerId="LiveId" clId="{6CA9FE2F-45D5-491D-A961-F1D363C4C006}" dt="2022-12-21T18:05:41.309" v="1054" actId="478"/>
          <ac:spMkLst>
            <pc:docMk/>
            <pc:sldMk cId="2333101788" sldId="276"/>
            <ac:spMk id="6" creationId="{2B95668B-CCDE-743A-FD60-C323A9BB6703}"/>
          </ac:spMkLst>
        </pc:spChg>
        <pc:spChg chg="del mod">
          <ac:chgData name="Анна Алексеевна Косовских" userId="3beff05e527c5705" providerId="LiveId" clId="{6CA9FE2F-45D5-491D-A961-F1D363C4C006}" dt="2022-12-21T18:11:23.548" v="1205" actId="478"/>
          <ac:spMkLst>
            <pc:docMk/>
            <pc:sldMk cId="2333101788" sldId="276"/>
            <ac:spMk id="7" creationId="{91AB55AC-839D-D218-D994-ECAE86B48C9C}"/>
          </ac:spMkLst>
        </pc:spChg>
        <pc:spChg chg="del mod">
          <ac:chgData name="Анна Алексеевна Косовских" userId="3beff05e527c5705" providerId="LiveId" clId="{6CA9FE2F-45D5-491D-A961-F1D363C4C006}" dt="2022-12-21T18:11:19.447" v="1203" actId="478"/>
          <ac:spMkLst>
            <pc:docMk/>
            <pc:sldMk cId="2333101788" sldId="276"/>
            <ac:spMk id="8" creationId="{23694CDC-A867-2909-9560-01954DDCB1DF}"/>
          </ac:spMkLst>
        </pc:spChg>
        <pc:spChg chg="del">
          <ac:chgData name="Анна Алексеевна Косовских" userId="3beff05e527c5705" providerId="LiveId" clId="{6CA9FE2F-45D5-491D-A961-F1D363C4C006}" dt="2022-12-21T18:05:46.903" v="1057" actId="478"/>
          <ac:spMkLst>
            <pc:docMk/>
            <pc:sldMk cId="2333101788" sldId="276"/>
            <ac:spMk id="12" creationId="{0D3EC7CB-7FD2-8878-7CE4-9CCF2084F97B}"/>
          </ac:spMkLst>
        </pc:spChg>
        <pc:spChg chg="add del mod">
          <ac:chgData name="Анна Алексеевна Косовских" userId="3beff05e527c5705" providerId="LiveId" clId="{6CA9FE2F-45D5-491D-A961-F1D363C4C006}" dt="2022-12-21T18:14:14.457" v="1302" actId="478"/>
          <ac:spMkLst>
            <pc:docMk/>
            <pc:sldMk cId="2333101788" sldId="276"/>
            <ac:spMk id="46" creationId="{E28D4C81-28AD-AC16-A43F-FA3579E8583F}"/>
          </ac:spMkLst>
        </pc:spChg>
        <pc:spChg chg="add del mod">
          <ac:chgData name="Анна Алексеевна Косовских" userId="3beff05e527c5705" providerId="LiveId" clId="{6CA9FE2F-45D5-491D-A961-F1D363C4C006}" dt="2022-12-21T18:14:13.035" v="1301" actId="478"/>
          <ac:spMkLst>
            <pc:docMk/>
            <pc:sldMk cId="2333101788" sldId="276"/>
            <ac:spMk id="47" creationId="{2C088035-658E-4A9D-C058-49F88877EE60}"/>
          </ac:spMkLst>
        </pc:spChg>
        <pc:spChg chg="add del mod">
          <ac:chgData name="Анна Алексеевна Косовских" userId="3beff05e527c5705" providerId="LiveId" clId="{6CA9FE2F-45D5-491D-A961-F1D363C4C006}" dt="2022-12-21T18:14:11.413" v="1300" actId="478"/>
          <ac:spMkLst>
            <pc:docMk/>
            <pc:sldMk cId="2333101788" sldId="276"/>
            <ac:spMk id="48" creationId="{4E4A17FB-175C-A046-AF88-42DA61ABBC86}"/>
          </ac:spMkLst>
        </pc:spChg>
        <pc:picChg chg="add mod ord modCrop">
          <ac:chgData name="Анна Алексеевна Косовских" userId="3beff05e527c5705" providerId="LiveId" clId="{6CA9FE2F-45D5-491D-A961-F1D363C4C006}" dt="2022-12-21T18:14:22.854" v="1305" actId="1076"/>
          <ac:picMkLst>
            <pc:docMk/>
            <pc:sldMk cId="2333101788" sldId="276"/>
            <ac:picMk id="45" creationId="{88BCFBC9-6548-29BF-7C78-C0B28DB35186}"/>
          </ac:picMkLst>
        </pc:picChg>
        <pc:cxnChg chg="del mod">
          <ac:chgData name="Анна Алексеевна Косовских" userId="3beff05e527c5705" providerId="LiveId" clId="{6CA9FE2F-45D5-491D-A961-F1D363C4C006}" dt="2022-12-21T18:05:44.811" v="1056" actId="478"/>
          <ac:cxnSpMkLst>
            <pc:docMk/>
            <pc:sldMk cId="2333101788" sldId="276"/>
            <ac:cxnSpMk id="18" creationId="{E9A3EA10-80FB-A80F-F519-920C711B2FD5}"/>
          </ac:cxnSpMkLst>
        </pc:cxnChg>
        <pc:cxnChg chg="del mod">
          <ac:chgData name="Анна Алексеевна Косовских" userId="3beff05e527c5705" providerId="LiveId" clId="{6CA9FE2F-45D5-491D-A961-F1D363C4C006}" dt="2022-12-21T18:11:15.988" v="1201" actId="478"/>
          <ac:cxnSpMkLst>
            <pc:docMk/>
            <pc:sldMk cId="2333101788" sldId="276"/>
            <ac:cxnSpMk id="19" creationId="{2DF42596-AD93-D34F-9CF1-8A487B16F5E2}"/>
          </ac:cxnSpMkLst>
        </pc:cxnChg>
        <pc:cxnChg chg="del mod">
          <ac:chgData name="Анна Алексеевна Косовских" userId="3beff05e527c5705" providerId="LiveId" clId="{6CA9FE2F-45D5-491D-A961-F1D363C4C006}" dt="2022-12-21T18:05:42.921" v="1055" actId="478"/>
          <ac:cxnSpMkLst>
            <pc:docMk/>
            <pc:sldMk cId="2333101788" sldId="276"/>
            <ac:cxnSpMk id="25" creationId="{7802101E-4DE5-F9C9-E544-48DFBA19B611}"/>
          </ac:cxnSpMkLst>
        </pc:cxnChg>
        <pc:cxnChg chg="del mod">
          <ac:chgData name="Анна Алексеевна Косовских" userId="3beff05e527c5705" providerId="LiveId" clId="{6CA9FE2F-45D5-491D-A961-F1D363C4C006}" dt="2022-12-21T18:11:18.141" v="1202" actId="478"/>
          <ac:cxnSpMkLst>
            <pc:docMk/>
            <pc:sldMk cId="2333101788" sldId="276"/>
            <ac:cxnSpMk id="28" creationId="{BCA30D86-8273-764B-3EBE-69A36A82DAB3}"/>
          </ac:cxnSpMkLst>
        </pc:cxnChg>
      </pc:sldChg>
      <pc:sldChg chg="delSp modSp add mod">
        <pc:chgData name="Анна Алексеевна Косовских" userId="3beff05e527c5705" providerId="LiveId" clId="{6CA9FE2F-45D5-491D-A961-F1D363C4C006}" dt="2022-12-21T18:19:33.746" v="1391" actId="17032"/>
        <pc:sldMkLst>
          <pc:docMk/>
          <pc:sldMk cId="1340567698" sldId="277"/>
        </pc:sldMkLst>
        <pc:spChg chg="del mod">
          <ac:chgData name="Анна Алексеевна Косовских" userId="3beff05e527c5705" providerId="LiveId" clId="{6CA9FE2F-45D5-491D-A961-F1D363C4C006}" dt="2022-12-21T18:14:52.491" v="1309" actId="478"/>
          <ac:spMkLst>
            <pc:docMk/>
            <pc:sldMk cId="1340567698" sldId="277"/>
            <ac:spMk id="2" creationId="{E008EE52-DE7C-CEA7-FB3D-BC894111432A}"/>
          </ac:spMkLst>
        </pc:spChg>
        <pc:spChg chg="mod">
          <ac:chgData name="Анна Алексеевна Косовских" userId="3beff05e527c5705" providerId="LiveId" clId="{6CA9FE2F-45D5-491D-A961-F1D363C4C006}" dt="2022-12-21T18:14:57.346" v="1310" actId="1076"/>
          <ac:spMkLst>
            <pc:docMk/>
            <pc:sldMk cId="1340567698" sldId="277"/>
            <ac:spMk id="3" creationId="{1978501F-F27A-0197-9739-3EF1EDEDB1D7}"/>
          </ac:spMkLst>
        </pc:spChg>
        <pc:spChg chg="mod">
          <ac:chgData name="Анна Алексеевна Косовских" userId="3beff05e527c5705" providerId="LiveId" clId="{6CA9FE2F-45D5-491D-A961-F1D363C4C006}" dt="2022-12-21T18:19:33.746" v="1391" actId="17032"/>
          <ac:spMkLst>
            <pc:docMk/>
            <pc:sldMk cId="1340567698" sldId="277"/>
            <ac:spMk id="7" creationId="{91AB55AC-839D-D218-D994-ECAE86B48C9C}"/>
          </ac:spMkLst>
        </pc:spChg>
        <pc:spChg chg="mod">
          <ac:chgData name="Анна Алексеевна Косовских" userId="3beff05e527c5705" providerId="LiveId" clId="{6CA9FE2F-45D5-491D-A961-F1D363C4C006}" dt="2022-12-21T18:18:07.607" v="1344" actId="948"/>
          <ac:spMkLst>
            <pc:docMk/>
            <pc:sldMk cId="1340567698" sldId="277"/>
            <ac:spMk id="8" creationId="{23694CDC-A867-2909-9560-01954DDCB1DF}"/>
          </ac:spMkLst>
        </pc:spChg>
        <pc:cxnChg chg="mod">
          <ac:chgData name="Анна Алексеевна Косовских" userId="3beff05e527c5705" providerId="LiveId" clId="{6CA9FE2F-45D5-491D-A961-F1D363C4C006}" dt="2022-12-21T18:15:21.043" v="1317" actId="14100"/>
          <ac:cxnSpMkLst>
            <pc:docMk/>
            <pc:sldMk cId="1340567698" sldId="277"/>
            <ac:cxnSpMk id="19" creationId="{2DF42596-AD93-D34F-9CF1-8A487B16F5E2}"/>
          </ac:cxnSpMkLst>
        </pc:cxnChg>
        <pc:cxnChg chg="mod">
          <ac:chgData name="Анна Алексеевна Косовских" userId="3beff05e527c5705" providerId="LiveId" clId="{6CA9FE2F-45D5-491D-A961-F1D363C4C006}" dt="2022-12-21T18:15:17.840" v="1316" actId="14100"/>
          <ac:cxnSpMkLst>
            <pc:docMk/>
            <pc:sldMk cId="1340567698" sldId="277"/>
            <ac:cxnSpMk id="28" creationId="{BCA30D86-8273-764B-3EBE-69A36A82DAB3}"/>
          </ac:cxnSpMkLst>
        </pc:cxnChg>
      </pc:sldChg>
      <pc:sldChg chg="modSp add mod">
        <pc:chgData name="Анна Алексеевна Косовских" userId="3beff05e527c5705" providerId="LiveId" clId="{6CA9FE2F-45D5-491D-A961-F1D363C4C006}" dt="2022-12-21T18:24:04.982" v="1492" actId="207"/>
        <pc:sldMkLst>
          <pc:docMk/>
          <pc:sldMk cId="1366274300" sldId="278"/>
        </pc:sldMkLst>
        <pc:spChg chg="mod">
          <ac:chgData name="Анна Алексеевна Косовских" userId="3beff05e527c5705" providerId="LiveId" clId="{6CA9FE2F-45D5-491D-A961-F1D363C4C006}" dt="2022-12-21T18:19:05.784" v="1387" actId="20577"/>
          <ac:spMkLst>
            <pc:docMk/>
            <pc:sldMk cId="1366274300" sldId="278"/>
            <ac:spMk id="3" creationId="{1978501F-F27A-0197-9739-3EF1EDEDB1D7}"/>
          </ac:spMkLst>
        </pc:spChg>
        <pc:spChg chg="mod">
          <ac:chgData name="Анна Алексеевна Косовских" userId="3beff05e527c5705" providerId="LiveId" clId="{6CA9FE2F-45D5-491D-A961-F1D363C4C006}" dt="2022-12-21T18:22:05.543" v="1449" actId="20577"/>
          <ac:spMkLst>
            <pc:docMk/>
            <pc:sldMk cId="1366274300" sldId="278"/>
            <ac:spMk id="7" creationId="{91AB55AC-839D-D218-D994-ECAE86B48C9C}"/>
          </ac:spMkLst>
        </pc:spChg>
        <pc:spChg chg="mod">
          <ac:chgData name="Анна Алексеевна Косовских" userId="3beff05e527c5705" providerId="LiveId" clId="{6CA9FE2F-45D5-491D-A961-F1D363C4C006}" dt="2022-12-21T18:24:04.982" v="1492" actId="207"/>
          <ac:spMkLst>
            <pc:docMk/>
            <pc:sldMk cId="1366274300" sldId="278"/>
            <ac:spMk id="8" creationId="{23694CDC-A867-2909-9560-01954DDCB1DF}"/>
          </ac:spMkLst>
        </pc:spChg>
        <pc:cxnChg chg="mod">
          <ac:chgData name="Анна Алексеевна Косовских" userId="3beff05e527c5705" providerId="LiveId" clId="{6CA9FE2F-45D5-491D-A961-F1D363C4C006}" dt="2022-12-21T18:21:15.411" v="1427" actId="1076"/>
          <ac:cxnSpMkLst>
            <pc:docMk/>
            <pc:sldMk cId="1366274300" sldId="278"/>
            <ac:cxnSpMk id="19" creationId="{2DF42596-AD93-D34F-9CF1-8A487B16F5E2}"/>
          </ac:cxnSpMkLst>
        </pc:cxnChg>
      </pc:sldChg>
      <pc:sldChg chg="addSp delSp modSp add mod">
        <pc:chgData name="Анна Алексеевна Косовских" userId="3beff05e527c5705" providerId="LiveId" clId="{6CA9FE2F-45D5-491D-A961-F1D363C4C006}" dt="2022-12-21T18:25:48.009" v="1539" actId="1076"/>
        <pc:sldMkLst>
          <pc:docMk/>
          <pc:sldMk cId="1131769820" sldId="279"/>
        </pc:sldMkLst>
        <pc:spChg chg="mod">
          <ac:chgData name="Анна Алексеевна Косовских" userId="3beff05e527c5705" providerId="LiveId" clId="{6CA9FE2F-45D5-491D-A961-F1D363C4C006}" dt="2022-12-21T18:25:24.068" v="1534" actId="403"/>
          <ac:spMkLst>
            <pc:docMk/>
            <pc:sldMk cId="1131769820" sldId="279"/>
            <ac:spMk id="3" creationId="{1978501F-F27A-0197-9739-3EF1EDEDB1D7}"/>
          </ac:spMkLst>
        </pc:spChg>
        <pc:spChg chg="del">
          <ac:chgData name="Анна Алексеевна Косовских" userId="3beff05e527c5705" providerId="LiveId" clId="{6CA9FE2F-45D5-491D-A961-F1D363C4C006}" dt="2022-12-21T18:25:02.648" v="1524" actId="478"/>
          <ac:spMkLst>
            <pc:docMk/>
            <pc:sldMk cId="1131769820" sldId="279"/>
            <ac:spMk id="7" creationId="{91AB55AC-839D-D218-D994-ECAE86B48C9C}"/>
          </ac:spMkLst>
        </pc:spChg>
        <pc:spChg chg="del">
          <ac:chgData name="Анна Алексеевна Косовских" userId="3beff05e527c5705" providerId="LiveId" clId="{6CA9FE2F-45D5-491D-A961-F1D363C4C006}" dt="2022-12-21T18:25:04.287" v="1525" actId="478"/>
          <ac:spMkLst>
            <pc:docMk/>
            <pc:sldMk cId="1131769820" sldId="279"/>
            <ac:spMk id="8" creationId="{23694CDC-A867-2909-9560-01954DDCB1DF}"/>
          </ac:spMkLst>
        </pc:spChg>
        <pc:picChg chg="add mod">
          <ac:chgData name="Анна Алексеевна Косовских" userId="3beff05e527c5705" providerId="LiveId" clId="{6CA9FE2F-45D5-491D-A961-F1D363C4C006}" dt="2022-12-21T18:25:48.009" v="1539" actId="1076"/>
          <ac:picMkLst>
            <pc:docMk/>
            <pc:sldMk cId="1131769820" sldId="279"/>
            <ac:picMk id="2" creationId="{33AADA27-D5A0-586E-1325-28BE7B17F114}"/>
          </ac:picMkLst>
        </pc:picChg>
        <pc:cxnChg chg="del mod">
          <ac:chgData name="Анна Алексеевна Косовских" userId="3beff05e527c5705" providerId="LiveId" clId="{6CA9FE2F-45D5-491D-A961-F1D363C4C006}" dt="2022-12-21T18:25:06.518" v="1526" actId="478"/>
          <ac:cxnSpMkLst>
            <pc:docMk/>
            <pc:sldMk cId="1131769820" sldId="279"/>
            <ac:cxnSpMk id="19" creationId="{2DF42596-AD93-D34F-9CF1-8A487B16F5E2}"/>
          </ac:cxnSpMkLst>
        </pc:cxnChg>
        <pc:cxnChg chg="del mod">
          <ac:chgData name="Анна Алексеевна Косовских" userId="3beff05e527c5705" providerId="LiveId" clId="{6CA9FE2F-45D5-491D-A961-F1D363C4C006}" dt="2022-12-21T18:25:09.168" v="1527" actId="478"/>
          <ac:cxnSpMkLst>
            <pc:docMk/>
            <pc:sldMk cId="1131769820" sldId="279"/>
            <ac:cxnSpMk id="28" creationId="{BCA30D86-8273-764B-3EBE-69A36A82DAB3}"/>
          </ac:cxnSpMkLst>
        </pc:cxnChg>
      </pc:sldChg>
      <pc:sldChg chg="addSp delSp modSp new mod modAnim">
        <pc:chgData name="Анна Алексеевна Косовских" userId="3beff05e527c5705" providerId="LiveId" clId="{6CA9FE2F-45D5-491D-A961-F1D363C4C006}" dt="2022-12-21T18:30:35.167" v="1598"/>
        <pc:sldMkLst>
          <pc:docMk/>
          <pc:sldMk cId="1832398810" sldId="280"/>
        </pc:sldMkLst>
        <pc:spChg chg="del">
          <ac:chgData name="Анна Алексеевна Косовских" userId="3beff05e527c5705" providerId="LiveId" clId="{6CA9FE2F-45D5-491D-A961-F1D363C4C006}" dt="2022-12-21T18:29:13.841" v="1586" actId="478"/>
          <ac:spMkLst>
            <pc:docMk/>
            <pc:sldMk cId="1832398810" sldId="280"/>
            <ac:spMk id="2" creationId="{04F528AE-8A35-196C-FCE9-5D335D5324E1}"/>
          </ac:spMkLst>
        </pc:spChg>
        <pc:spChg chg="del">
          <ac:chgData name="Анна Алексеевна Косовских" userId="3beff05e527c5705" providerId="LiveId" clId="{6CA9FE2F-45D5-491D-A961-F1D363C4C006}" dt="2022-12-21T18:29:11.751" v="1585" actId="478"/>
          <ac:spMkLst>
            <pc:docMk/>
            <pc:sldMk cId="1832398810" sldId="280"/>
            <ac:spMk id="3" creationId="{CE1541C9-60F3-B3B5-8DC8-A9756EF09F2D}"/>
          </ac:spMkLst>
        </pc:spChg>
        <pc:picChg chg="add mod modCrop">
          <ac:chgData name="Анна Алексеевна Косовских" userId="3beff05e527c5705" providerId="LiveId" clId="{6CA9FE2F-45D5-491D-A961-F1D363C4C006}" dt="2022-12-21T18:29:43.673" v="1590" actId="1076"/>
          <ac:picMkLst>
            <pc:docMk/>
            <pc:sldMk cId="1832398810" sldId="280"/>
            <ac:picMk id="6" creationId="{F6BE8A9D-2649-7DD5-41C8-1008ACC5A49C}"/>
          </ac:picMkLst>
        </pc:picChg>
        <pc:picChg chg="add mod modCrop">
          <ac:chgData name="Анна Алексеевна Косовских" userId="3beff05e527c5705" providerId="LiveId" clId="{6CA9FE2F-45D5-491D-A961-F1D363C4C006}" dt="2022-12-21T18:30:30.351" v="1597" actId="14100"/>
          <ac:picMkLst>
            <pc:docMk/>
            <pc:sldMk cId="1832398810" sldId="280"/>
            <ac:picMk id="8" creationId="{27AD0717-63B7-B7E4-5C90-D5134096F494}"/>
          </ac:picMkLst>
        </pc:picChg>
      </pc:sldChg>
      <pc:sldChg chg="addSp delSp modSp add mod delAnim">
        <pc:chgData name="Анна Алексеевна Косовских" userId="3beff05e527c5705" providerId="LiveId" clId="{6CA9FE2F-45D5-491D-A961-F1D363C4C006}" dt="2022-12-21T18:31:18.848" v="1607" actId="1076"/>
        <pc:sldMkLst>
          <pc:docMk/>
          <pc:sldMk cId="2825405132" sldId="281"/>
        </pc:sldMkLst>
        <pc:picChg chg="add mod modCrop">
          <ac:chgData name="Анна Алексеевна Косовских" userId="3beff05e527c5705" providerId="LiveId" clId="{6CA9FE2F-45D5-491D-A961-F1D363C4C006}" dt="2022-12-21T18:31:18.848" v="1607" actId="1076"/>
          <ac:picMkLst>
            <pc:docMk/>
            <pc:sldMk cId="2825405132" sldId="281"/>
            <ac:picMk id="3" creationId="{4810815D-8E27-08D2-0720-C6B1BDED282E}"/>
          </ac:picMkLst>
        </pc:picChg>
        <pc:picChg chg="del">
          <ac:chgData name="Анна Алексеевна Косовских" userId="3beff05e527c5705" providerId="LiveId" clId="{6CA9FE2F-45D5-491D-A961-F1D363C4C006}" dt="2022-12-21T18:30:58.470" v="1600" actId="478"/>
          <ac:picMkLst>
            <pc:docMk/>
            <pc:sldMk cId="2825405132" sldId="281"/>
            <ac:picMk id="6" creationId="{F6BE8A9D-2649-7DD5-41C8-1008ACC5A49C}"/>
          </ac:picMkLst>
        </pc:picChg>
        <pc:picChg chg="del">
          <ac:chgData name="Анна Алексеевна Косовских" userId="3beff05e527c5705" providerId="LiveId" clId="{6CA9FE2F-45D5-491D-A961-F1D363C4C006}" dt="2022-12-21T18:30:59.882" v="1601" actId="478"/>
          <ac:picMkLst>
            <pc:docMk/>
            <pc:sldMk cId="2825405132" sldId="281"/>
            <ac:picMk id="8" creationId="{27AD0717-63B7-B7E4-5C90-D5134096F494}"/>
          </ac:picMkLst>
        </pc:picChg>
      </pc:sldChg>
      <pc:sldChg chg="addSp delSp modSp add mod">
        <pc:chgData name="Анна Алексеевна Косовских" userId="3beff05e527c5705" providerId="LiveId" clId="{6CA9FE2F-45D5-491D-A961-F1D363C4C006}" dt="2022-12-21T18:31:56.128" v="1615" actId="1076"/>
        <pc:sldMkLst>
          <pc:docMk/>
          <pc:sldMk cId="834015073" sldId="282"/>
        </pc:sldMkLst>
        <pc:picChg chg="del">
          <ac:chgData name="Анна Алексеевна Косовских" userId="3beff05e527c5705" providerId="LiveId" clId="{6CA9FE2F-45D5-491D-A961-F1D363C4C006}" dt="2022-12-21T18:31:36.347" v="1609" actId="478"/>
          <ac:picMkLst>
            <pc:docMk/>
            <pc:sldMk cId="834015073" sldId="282"/>
            <ac:picMk id="3" creationId="{4810815D-8E27-08D2-0720-C6B1BDED282E}"/>
          </ac:picMkLst>
        </pc:picChg>
        <pc:picChg chg="add mod modCrop">
          <ac:chgData name="Анна Алексеевна Косовских" userId="3beff05e527c5705" providerId="LiveId" clId="{6CA9FE2F-45D5-491D-A961-F1D363C4C006}" dt="2022-12-21T18:31:56.128" v="1615" actId="1076"/>
          <ac:picMkLst>
            <pc:docMk/>
            <pc:sldMk cId="834015073" sldId="282"/>
            <ac:picMk id="5" creationId="{5E944783-94E8-1C14-8736-D575CFC320CF}"/>
          </ac:picMkLst>
        </pc:picChg>
      </pc:sldChg>
      <pc:sldChg chg="addSp delSp modSp new mod modAnim">
        <pc:chgData name="Анна Алексеевна Косовских" userId="3beff05e527c5705" providerId="LiveId" clId="{6CA9FE2F-45D5-491D-A961-F1D363C4C006}" dt="2022-12-21T18:35:49.511" v="1640" actId="1582"/>
        <pc:sldMkLst>
          <pc:docMk/>
          <pc:sldMk cId="4207606611" sldId="283"/>
        </pc:sldMkLst>
        <pc:spChg chg="del">
          <ac:chgData name="Анна Алексеевна Косовских" userId="3beff05e527c5705" providerId="LiveId" clId="{6CA9FE2F-45D5-491D-A961-F1D363C4C006}" dt="2022-12-21T18:33:27.174" v="1618" actId="478"/>
          <ac:spMkLst>
            <pc:docMk/>
            <pc:sldMk cId="4207606611" sldId="283"/>
            <ac:spMk id="2" creationId="{86726F1E-32F7-2BED-E09E-49ED6773D5B0}"/>
          </ac:spMkLst>
        </pc:spChg>
        <pc:spChg chg="del">
          <ac:chgData name="Анна Алексеевна Косовских" userId="3beff05e527c5705" providerId="LiveId" clId="{6CA9FE2F-45D5-491D-A961-F1D363C4C006}" dt="2022-12-21T18:33:24.963" v="1617" actId="478"/>
          <ac:spMkLst>
            <pc:docMk/>
            <pc:sldMk cId="4207606611" sldId="283"/>
            <ac:spMk id="3" creationId="{780A268B-22E3-0A94-883C-38C37E5F6E81}"/>
          </ac:spMkLst>
        </pc:spChg>
        <pc:spChg chg="add mod">
          <ac:chgData name="Анна Алексеевна Косовских" userId="3beff05e527c5705" providerId="LiveId" clId="{6CA9FE2F-45D5-491D-A961-F1D363C4C006}" dt="2022-12-21T18:35:49.511" v="1640" actId="1582"/>
          <ac:spMkLst>
            <pc:docMk/>
            <pc:sldMk cId="4207606611" sldId="283"/>
            <ac:spMk id="9" creationId="{CABE63AA-E32D-49AE-9E56-0CDBDC8CB537}"/>
          </ac:spMkLst>
        </pc:spChg>
        <pc:picChg chg="add mod modCrop">
          <ac:chgData name="Анна Алексеевна Косовских" userId="3beff05e527c5705" providerId="LiveId" clId="{6CA9FE2F-45D5-491D-A961-F1D363C4C006}" dt="2022-12-21T18:34:35.595" v="1624" actId="14100"/>
          <ac:picMkLst>
            <pc:docMk/>
            <pc:sldMk cId="4207606611" sldId="283"/>
            <ac:picMk id="6" creationId="{0DA3256A-FA3A-DD23-2137-FD1F8482A71D}"/>
          </ac:picMkLst>
        </pc:picChg>
        <pc:picChg chg="add mod modCrop">
          <ac:chgData name="Анна Алексеевна Косовских" userId="3beff05e527c5705" providerId="LiveId" clId="{6CA9FE2F-45D5-491D-A961-F1D363C4C006}" dt="2022-12-21T18:35:09.175" v="1631" actId="1076"/>
          <ac:picMkLst>
            <pc:docMk/>
            <pc:sldMk cId="4207606611" sldId="283"/>
            <ac:picMk id="8" creationId="{51B4CC8A-93FC-19FF-A6C4-11FF7C8A56D0}"/>
          </ac:picMkLst>
        </pc:picChg>
      </pc:sldChg>
      <pc:sldChg chg="addSp delSp modSp add mod delAnim modAnim">
        <pc:chgData name="Анна Алексеевна Косовских" userId="3beff05e527c5705" providerId="LiveId" clId="{6CA9FE2F-45D5-491D-A961-F1D363C4C006}" dt="2022-12-22T08:53:49.693" v="1713"/>
        <pc:sldMkLst>
          <pc:docMk/>
          <pc:sldMk cId="3715586751" sldId="284"/>
        </pc:sldMkLst>
        <pc:spChg chg="add mod">
          <ac:chgData name="Анна Алексеевна Косовских" userId="3beff05e527c5705" providerId="LiveId" clId="{6CA9FE2F-45D5-491D-A961-F1D363C4C006}" dt="2022-12-21T18:36:55.960" v="1648"/>
          <ac:spMkLst>
            <pc:docMk/>
            <pc:sldMk cId="3715586751" sldId="284"/>
            <ac:spMk id="5" creationId="{73B3CE7C-8DBB-CBEE-E971-84D1B3D599DF}"/>
          </ac:spMkLst>
        </pc:spChg>
        <pc:picChg chg="add mod modCrop">
          <ac:chgData name="Анна Алексеевна Косовских" userId="3beff05e527c5705" providerId="LiveId" clId="{6CA9FE2F-45D5-491D-A961-F1D363C4C006}" dt="2022-12-21T18:36:40.757" v="1646" actId="14100"/>
          <ac:picMkLst>
            <pc:docMk/>
            <pc:sldMk cId="3715586751" sldId="284"/>
            <ac:picMk id="3" creationId="{84DC1835-AEE0-FA01-3024-F669D1432032}"/>
          </ac:picMkLst>
        </pc:picChg>
        <pc:picChg chg="del">
          <ac:chgData name="Анна Алексеевна Косовских" userId="3beff05e527c5705" providerId="LiveId" clId="{6CA9FE2F-45D5-491D-A961-F1D363C4C006}" dt="2022-12-21T18:35:52.799" v="1641" actId="478"/>
          <ac:picMkLst>
            <pc:docMk/>
            <pc:sldMk cId="3715586751" sldId="284"/>
            <ac:picMk id="8" creationId="{51B4CC8A-93FC-19FF-A6C4-11FF7C8A56D0}"/>
          </ac:picMkLst>
        </pc:picChg>
      </pc:sldChg>
      <pc:sldChg chg="addSp modSp new mod">
        <pc:chgData name="Анна Алексеевна Косовских" userId="3beff05e527c5705" providerId="LiveId" clId="{6CA9FE2F-45D5-491D-A961-F1D363C4C006}" dt="2022-12-21T18:37:59.574" v="1655" actId="1076"/>
        <pc:sldMkLst>
          <pc:docMk/>
          <pc:sldMk cId="737992647" sldId="285"/>
        </pc:sldMkLst>
        <pc:picChg chg="add mod modCrop">
          <ac:chgData name="Анна Алексеевна Косовских" userId="3beff05e527c5705" providerId="LiveId" clId="{6CA9FE2F-45D5-491D-A961-F1D363C4C006}" dt="2022-12-21T18:37:59.574" v="1655" actId="1076"/>
          <ac:picMkLst>
            <pc:docMk/>
            <pc:sldMk cId="737992647" sldId="285"/>
            <ac:picMk id="4" creationId="{A39AFB97-C020-2B20-194C-F29B31570556}"/>
          </ac:picMkLst>
        </pc:picChg>
      </pc:sldChg>
      <pc:sldChg chg="addSp modSp new mod">
        <pc:chgData name="Анна Алексеевна Косовских" userId="3beff05e527c5705" providerId="LiveId" clId="{6CA9FE2F-45D5-491D-A961-F1D363C4C006}" dt="2022-12-21T18:38:31.143" v="1662" actId="1076"/>
        <pc:sldMkLst>
          <pc:docMk/>
          <pc:sldMk cId="2927828874" sldId="286"/>
        </pc:sldMkLst>
        <pc:picChg chg="add mod modCrop">
          <ac:chgData name="Анна Алексеевна Косовских" userId="3beff05e527c5705" providerId="LiveId" clId="{6CA9FE2F-45D5-491D-A961-F1D363C4C006}" dt="2022-12-21T18:38:31.143" v="1662" actId="1076"/>
          <ac:picMkLst>
            <pc:docMk/>
            <pc:sldMk cId="2927828874" sldId="286"/>
            <ac:picMk id="4" creationId="{A65B4717-BF95-D47B-0DA0-D11A89107149}"/>
          </ac:picMkLst>
        </pc:picChg>
      </pc:sldChg>
      <pc:sldChg chg="add">
        <pc:chgData name="Анна Алексеевна Косовских" userId="3beff05e527c5705" providerId="LiveId" clId="{6CA9FE2F-45D5-491D-A961-F1D363C4C006}" dt="2022-12-21T18:38:33.822" v="1663" actId="2890"/>
        <pc:sldMkLst>
          <pc:docMk/>
          <pc:sldMk cId="4136621621" sldId="287"/>
        </pc:sldMkLst>
      </pc:sldChg>
      <pc:sldChg chg="new del">
        <pc:chgData name="Анна Алексеевна Косовских" userId="3beff05e527c5705" providerId="LiveId" clId="{6CA9FE2F-45D5-491D-A961-F1D363C4C006}" dt="2022-12-21T18:39:47.887" v="1695" actId="47"/>
        <pc:sldMkLst>
          <pc:docMk/>
          <pc:sldMk cId="3225055013" sldId="288"/>
        </pc:sldMkLst>
      </pc:sldChg>
      <pc:sldChg chg="addSp modSp new mod">
        <pc:chgData name="Анна Алексеевна Косовских" userId="3beff05e527c5705" providerId="LiveId" clId="{6CA9FE2F-45D5-491D-A961-F1D363C4C006}" dt="2022-12-21T18:40:55.133" v="1706" actId="208"/>
        <pc:sldMkLst>
          <pc:docMk/>
          <pc:sldMk cId="2754882659" sldId="289"/>
        </pc:sldMkLst>
        <pc:spChg chg="add mod">
          <ac:chgData name="Анна Алексеевна Косовских" userId="3beff05e527c5705" providerId="LiveId" clId="{6CA9FE2F-45D5-491D-A961-F1D363C4C006}" dt="2022-12-21T18:40:55.133" v="1706" actId="208"/>
          <ac:spMkLst>
            <pc:docMk/>
            <pc:sldMk cId="2754882659" sldId="289"/>
            <ac:spMk id="5" creationId="{59BFFBBC-E27E-B549-882A-4D9D99B4702A}"/>
          </ac:spMkLst>
        </pc:spChg>
        <pc:picChg chg="add mod modCrop">
          <ac:chgData name="Анна Алексеевна Косовских" userId="3beff05e527c5705" providerId="LiveId" clId="{6CA9FE2F-45D5-491D-A961-F1D363C4C006}" dt="2022-12-21T18:40:22.008" v="1699" actId="732"/>
          <ac:picMkLst>
            <pc:docMk/>
            <pc:sldMk cId="2754882659" sldId="289"/>
            <ac:picMk id="4" creationId="{A18BC61C-5FE5-B996-1D20-4F4B6F67D237}"/>
          </ac:picMkLst>
        </pc:picChg>
      </pc:sldChg>
      <pc:sldChg chg="addSp modSp new mod">
        <pc:chgData name="Анна Алексеевна Косовских" userId="3beff05e527c5705" providerId="LiveId" clId="{6CA9FE2F-45D5-491D-A961-F1D363C4C006}" dt="2022-12-21T18:41:50.811" v="1711" actId="14100"/>
        <pc:sldMkLst>
          <pc:docMk/>
          <pc:sldMk cId="4271380892" sldId="290"/>
        </pc:sldMkLst>
        <pc:spChg chg="add mod">
          <ac:chgData name="Анна Алексеевна Косовских" userId="3beff05e527c5705" providerId="LiveId" clId="{6CA9FE2F-45D5-491D-A961-F1D363C4C006}" dt="2022-12-21T18:41:50.811" v="1711" actId="14100"/>
          <ac:spMkLst>
            <pc:docMk/>
            <pc:sldMk cId="4271380892" sldId="290"/>
            <ac:spMk id="5" creationId="{CC907477-E9E7-44DA-05FC-B145A4EFF8B0}"/>
          </ac:spMkLst>
        </pc:spChg>
        <pc:picChg chg="add">
          <ac:chgData name="Анна Алексеевна Косовских" userId="3beff05e527c5705" providerId="LiveId" clId="{6CA9FE2F-45D5-491D-A961-F1D363C4C006}" dt="2022-12-21T18:41:34.330" v="1708" actId="22"/>
          <ac:picMkLst>
            <pc:docMk/>
            <pc:sldMk cId="4271380892" sldId="290"/>
            <ac:picMk id="4" creationId="{2DB7F545-8B42-6D00-C575-85A328A780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FC292-53E4-47CF-9B6C-340F0E7E558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2552C-C13C-48B4-95D1-55AB659F6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5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08D1B-5E40-646E-71A2-CF1F2B005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6765BD-6F6B-1BF6-27C5-D35B5C81A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C3A9EA-66DC-3196-0AC4-A03EDFFA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FC1B-65DB-494A-A9AD-78D2759EA506}" type="datetime1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9DE6C-F464-AE00-99FF-28F83F9E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3D2C3-8E65-BBEA-0DB4-4CAFEFB3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7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16A0B-197A-32DB-5C55-3759C460A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465201-57D3-5BA2-EBA9-2231CF2F3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B056D-8035-4EAC-3459-6E402CE58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5291-1799-4D58-8999-CAF8F16B9AA0}" type="datetime1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3E3C3B-BCCA-DAA3-BA6C-DDB4381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3F0FB-EBC9-116E-50FD-D7E00F4B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8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ABD27A-5F8C-1771-68A5-14AFDD54D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E03187-2F8B-98D8-249D-FE2579BD8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C51E87-1DC9-F1AC-8B66-672AE675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3269-5DB8-485F-A279-94167A393BDF}" type="datetime1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61943E-4113-1023-E53A-2AD99E73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EAA11-70A7-0F5E-80E0-F9697775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80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08C4F-90A1-CFE8-28C5-2BDE6459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37CBF-1577-B383-3AF6-1758AF396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79A04-8476-11A7-BC2D-4CEF9521B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378F-0B39-4584-B419-B018C1188561}" type="datetime1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5B276-914E-78F8-04BD-25D344D2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3B7CC5-69FA-6008-2B3C-6EA8FF8B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0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82F2C-1018-04E3-881D-73E3EC7B9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682944-34BA-D16B-8445-DFA077E65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B3867B-6DD9-73E9-5EBB-7F2C4098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51C0-1319-4AD9-B732-05CC514734E6}" type="datetime1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3E2144-8AF7-CBFD-888B-1112C198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6AB379-14BC-935F-4EE9-673FC3A2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2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6ACAB-CA6A-C6D7-925E-59088AA3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9012A-B71E-0409-9B88-707ED4B58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1A3932-6BD4-3F88-78C5-9B3A3B074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57447A-2C8C-BCCD-5662-7A8340AF2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664F-9105-4A92-8B2C-8BD66AB22A55}" type="datetime1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F1E397-B0A9-DDA7-A6B5-0400D5588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FCBF74-A32C-0973-0E83-16364056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3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3E54F-ADF4-1800-2DD1-A001D346C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7C0AA5-5C6A-D59E-0B82-77658EEEC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A78CE3-6652-E44E-7489-A39FCFB1D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F307C0-FB42-C3EF-8413-38811985F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163FDC-C736-08CE-AA79-89BEFC5F2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757038-17F2-C603-19E8-9532641C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5C26-FA6C-447F-915D-6E3CF55273B4}" type="datetime1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DD37F8-5FE8-39FE-6BCC-4DDBE6B1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01BC4D-0733-2677-2614-D0329813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2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BEA95-7193-959F-48F9-ACD6DBC9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2BF1C1-6F00-DC4D-1675-1F1A4355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6AFC-2D07-424E-A592-FA3DEA8E7BDB}" type="datetime1">
              <a:rPr lang="ru-RU" smtClean="0"/>
              <a:t>22.12.2022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651574-283E-F029-B13E-894D93EE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F3A6C8-25E7-2B51-A8DB-3AD7C7F4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4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6F881C-EA04-9B51-B261-CED5FDF4F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8FB3-1655-40F5-A998-11A1BBC0272D}" type="datetime1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98DA48-A749-8854-3743-266EA991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C5D138-9FAD-209C-8D31-B2709D68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4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DA7A2-3B92-ED22-C66D-CD920815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81E3F0-A828-F06F-226B-FBC1CCA2D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2352CF-6D37-43FF-4AC5-89976234B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D73894-9BD0-3361-024B-B0E7B46C0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CB2B-138D-4F30-AE88-A795FDA698CD}" type="datetime1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36AE52-0136-FFE5-7D16-E75B3941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5E522B-36C8-10CB-62FD-0CFBC046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0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54433-A38F-DCD1-5009-100A82168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CBF3E2-ECAA-AA9B-9EB2-517CD078E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A38250-D570-20D2-987D-1BFA7D469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D017AB-2F3F-ED95-5C0E-32A40BE3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5653-3A5E-48E0-BBA0-4C52A7C7FC06}" type="datetime1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B347A6-9491-C575-C157-E7097F0A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1B61BD-A2A9-252E-D955-59EED1A5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78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0763C-47A7-58EB-CD52-718935D3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19E80C-5232-7667-A5F6-DD0BED0CB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A61CC3-4ED1-2A3C-DDBA-06B6E23BA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4A0BD-CD44-45C8-9EDD-136E377DA1BF}" type="datetime1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F23D-ED74-6A12-4993-3E1C06262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4BAA08-97B5-F18E-61D9-3CEB3FB0B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1FDCF-3DE2-4188-86E6-7B9C881ED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1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skiv.instrao.ru/support/demonstratsionnye-materialya/kreativnoe-myshlenie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skiv.instrao.ru/support/demonstratsionnye-materialya/kreativnoe-myshlenie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ABC07-30FA-E3EF-5669-EDA941BB7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754" y="1392382"/>
            <a:ext cx="10848109" cy="29408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Оценка креативного мышления – новое направление в исследовании функциональной грамотности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44471F-3028-78E6-FFCC-176D5184E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4809" y="4498149"/>
            <a:ext cx="4652455" cy="1655762"/>
          </a:xfrm>
        </p:spPr>
        <p:txBody>
          <a:bodyPr>
            <a:normAutofit fontScale="92500"/>
          </a:bodyPr>
          <a:lstStyle/>
          <a:p>
            <a:pPr marL="623888" algn="l">
              <a:spcBef>
                <a:spcPts val="0"/>
              </a:spcBef>
            </a:pPr>
            <a:r>
              <a:rPr lang="ru-RU" dirty="0"/>
              <a:t>Косовских Анна Алексеевна, учитель русского языка и литературы </a:t>
            </a:r>
          </a:p>
          <a:p>
            <a:pPr marL="623888" algn="l">
              <a:spcBef>
                <a:spcPts val="0"/>
              </a:spcBef>
            </a:pPr>
            <a:r>
              <a:rPr lang="ru-RU" dirty="0"/>
              <a:t>МБОУ гимназии  </a:t>
            </a:r>
          </a:p>
          <a:p>
            <a:pPr marL="623888" algn="l">
              <a:spcBef>
                <a:spcPts val="0"/>
              </a:spcBef>
            </a:pPr>
            <a:r>
              <a:rPr lang="ru-RU" dirty="0"/>
              <a:t>им. Ф.К. Салманова, г. Сургут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z="9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fld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40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8BCFBC9-6548-29BF-7C78-C0B28DB35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18" t="17583" r="27050" b="5627"/>
          <a:stretch/>
        </p:blipFill>
        <p:spPr bwMode="auto">
          <a:xfrm>
            <a:off x="3016935" y="1153391"/>
            <a:ext cx="6158129" cy="5568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8EE52-DE7C-CEA7-FB3D-BC894111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888" y="595436"/>
            <a:ext cx="8117030" cy="68229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Как оценивается креативность?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62F505-6FCB-6B9D-2FB1-EE7C055B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0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62F505-6FCB-6B9D-2FB1-EE7C055B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11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978501F-F27A-0197-9739-3EF1EDEDB1D7}"/>
              </a:ext>
            </a:extLst>
          </p:cNvPr>
          <p:cNvSpPr txBox="1">
            <a:spLocks/>
          </p:cNvSpPr>
          <p:nvPr/>
        </p:nvSpPr>
        <p:spPr>
          <a:xfrm>
            <a:off x="569809" y="802557"/>
            <a:ext cx="11375149" cy="52307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Креативное самовыражение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AB55AC-839D-D218-D994-ECAE86B48C9C}"/>
              </a:ext>
            </a:extLst>
          </p:cNvPr>
          <p:cNvSpPr/>
          <p:nvPr/>
        </p:nvSpPr>
        <p:spPr>
          <a:xfrm>
            <a:off x="101569" y="1487843"/>
            <a:ext cx="5833045" cy="5120775"/>
          </a:xfrm>
          <a:prstGeom prst="roundRect">
            <a:avLst>
              <a:gd name="adj" fmla="val 8893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lnSpc>
                <a:spcPct val="107000"/>
              </a:lnSpc>
            </a:pPr>
            <a:r>
              <a:rPr lang="ru-RU" sz="2100" b="1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Письменное</a:t>
            </a:r>
            <a:r>
              <a:rPr lang="ru-RU" sz="2100" b="1" u="sng" dirty="0">
                <a:solidFill>
                  <a:schemeClr val="tx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 или устное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-создание свободных высказываний и текстов (с указанными ограничениями по объему);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-выдвижение идей для создания текстов на основе рассмотрения различных стимулов (рисованные мультфильмы без заголовков, фантастические иллюстрации или ряд абстрактных картинок);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-оценка креативности приводимых высказываний (заголовков, историй, лозунгов и т.п.); </a:t>
            </a:r>
          </a:p>
          <a:p>
            <a:pPr algn="just"/>
            <a:r>
              <a:rPr lang="ru-RU" sz="2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-совершенствование собственных или чужих текстов</a:t>
            </a:r>
            <a:endParaRPr lang="ru-RU" sz="2100" dirty="0">
              <a:solidFill>
                <a:schemeClr val="tx1"/>
              </a:solidFill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3694CDC-A867-2909-9560-01954DDCB1DF}"/>
              </a:ext>
            </a:extLst>
          </p:cNvPr>
          <p:cNvSpPr/>
          <p:nvPr/>
        </p:nvSpPr>
        <p:spPr>
          <a:xfrm>
            <a:off x="6257384" y="1487843"/>
            <a:ext cx="5833045" cy="512077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lnSpc>
                <a:spcPct val="107000"/>
              </a:lnSpc>
            </a:pPr>
            <a:r>
              <a:rPr lang="ru-RU" sz="21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Изобразительное или символическое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-выдвижение идей для своих проектов, основываясь на заданном сценарии и исходных установках (например, на тех деталях, которые должны быть включены в проект, или тех инструментах или способах, которые необходимо использовать); </a:t>
            </a:r>
            <a:endParaRPr lang="ru-RU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- 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оценка креативности собственных или чужих идей с позиций их ясности, привлекательности или новизны; </a:t>
            </a:r>
            <a:endParaRPr lang="ru-RU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-</a:t>
            </a:r>
            <a:r>
              <a:rPr lang="ru-RU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совершенствование изображений в соответствии с данными инструкциями или дополнительной информацией. </a:t>
            </a:r>
            <a:endParaRPr lang="ru-RU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22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DF42596-AD93-D34F-9CF1-8A487B16F5E2}"/>
              </a:ext>
            </a:extLst>
          </p:cNvPr>
          <p:cNvCxnSpPr>
            <a:cxnSpLocks/>
            <a:stCxn id="7" idx="0"/>
            <a:endCxn id="3" idx="2"/>
          </p:cNvCxnSpPr>
          <p:nvPr/>
        </p:nvCxnSpPr>
        <p:spPr>
          <a:xfrm flipV="1">
            <a:off x="3018092" y="1325636"/>
            <a:ext cx="3239292" cy="16220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BCA30D86-8273-764B-3EBE-69A36A82DAB3}"/>
              </a:ext>
            </a:extLst>
          </p:cNvPr>
          <p:cNvCxnSpPr>
            <a:cxnSpLocks/>
            <a:stCxn id="8" idx="0"/>
            <a:endCxn id="3" idx="2"/>
          </p:cNvCxnSpPr>
          <p:nvPr/>
        </p:nvCxnSpPr>
        <p:spPr>
          <a:xfrm flipH="1" flipV="1">
            <a:off x="6257384" y="1325636"/>
            <a:ext cx="2916523" cy="16220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56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62F505-6FCB-6B9D-2FB1-EE7C055B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12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978501F-F27A-0197-9739-3EF1EDEDB1D7}"/>
              </a:ext>
            </a:extLst>
          </p:cNvPr>
          <p:cNvSpPr txBox="1">
            <a:spLocks/>
          </p:cNvSpPr>
          <p:nvPr/>
        </p:nvSpPr>
        <p:spPr>
          <a:xfrm>
            <a:off x="569809" y="802557"/>
            <a:ext cx="11375149" cy="52307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Получение нового знания / решение проблем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AB55AC-839D-D218-D994-ECAE86B48C9C}"/>
              </a:ext>
            </a:extLst>
          </p:cNvPr>
          <p:cNvSpPr/>
          <p:nvPr/>
        </p:nvSpPr>
        <p:spPr>
          <a:xfrm>
            <a:off x="262955" y="1487842"/>
            <a:ext cx="5833045" cy="5120775"/>
          </a:xfrm>
          <a:prstGeom prst="roundRect">
            <a:avLst>
              <a:gd name="adj" fmla="val 8893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lnSpc>
                <a:spcPct val="107000"/>
              </a:lnSpc>
            </a:pPr>
            <a:r>
              <a:rPr lang="ru-RU" sz="2400" b="1" u="sng" dirty="0">
                <a:solidFill>
                  <a:schemeClr val="tx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Социальные проблемы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-погружение в проблему, имеющую социальный фокус;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выдвижение различных идей для решения социальных проблем, отвечающих заданному сценарию;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-оценка оригинальности, эффективности и осуществимости собственных или чужих решений;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-вовлечение в непрерывный процесс построения знания и совершенствования решения.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3694CDC-A867-2909-9560-01954DDCB1DF}"/>
              </a:ext>
            </a:extLst>
          </p:cNvPr>
          <p:cNvSpPr/>
          <p:nvPr/>
        </p:nvSpPr>
        <p:spPr>
          <a:xfrm>
            <a:off x="6257384" y="1487843"/>
            <a:ext cx="5833045" cy="512077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Естественнонаучные или математические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</a:rPr>
              <a:t>В заданиях используются различные модели. В ряде заданий учащимся представляют данные наблюдений и просят поставить исследовательские вопросы или выдвинуть гипотезы. В других — просят, используя различное оборудование, изобрести что-либо в лабораторных условиях и усовершенствовать свое изобретение.</a:t>
            </a:r>
            <a:endParaRPr lang="ru-RU" sz="22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DF42596-AD93-D34F-9CF1-8A487B16F5E2}"/>
              </a:ext>
            </a:extLst>
          </p:cNvPr>
          <p:cNvCxnSpPr>
            <a:cxnSpLocks/>
            <a:stCxn id="7" idx="0"/>
            <a:endCxn id="3" idx="2"/>
          </p:cNvCxnSpPr>
          <p:nvPr/>
        </p:nvCxnSpPr>
        <p:spPr>
          <a:xfrm flipV="1">
            <a:off x="3179478" y="1325636"/>
            <a:ext cx="3077906" cy="16220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BCA30D86-8273-764B-3EBE-69A36A82DAB3}"/>
              </a:ext>
            </a:extLst>
          </p:cNvPr>
          <p:cNvCxnSpPr>
            <a:cxnSpLocks/>
            <a:stCxn id="8" idx="0"/>
            <a:endCxn id="3" idx="2"/>
          </p:cNvCxnSpPr>
          <p:nvPr/>
        </p:nvCxnSpPr>
        <p:spPr>
          <a:xfrm flipH="1" flipV="1">
            <a:off x="6257384" y="1325636"/>
            <a:ext cx="2916523" cy="16220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27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62F505-6FCB-6B9D-2FB1-EE7C055B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13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978501F-F27A-0197-9739-3EF1EDEDB1D7}"/>
              </a:ext>
            </a:extLst>
          </p:cNvPr>
          <p:cNvSpPr txBox="1">
            <a:spLocks/>
          </p:cNvSpPr>
          <p:nvPr/>
        </p:nvSpPr>
        <p:spPr>
          <a:xfrm>
            <a:off x="569809" y="802557"/>
            <a:ext cx="11375149" cy="52307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Компетентностная модель оценки</a:t>
            </a:r>
            <a:endParaRPr lang="ru-RU" sz="127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AADA27-D5A0-586E-1325-28BE7B17F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8" t="25141" r="21079" b="20163"/>
          <a:stretch/>
        </p:blipFill>
        <p:spPr bwMode="auto">
          <a:xfrm>
            <a:off x="1585499" y="1325636"/>
            <a:ext cx="9343767" cy="5099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176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B1A4D8-5185-A1F2-0403-DDCE8DE5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14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BE8A9D-2649-7DD5-41C8-1008ACC5A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81" t="23636" r="19119" b="13788"/>
          <a:stretch/>
        </p:blipFill>
        <p:spPr>
          <a:xfrm>
            <a:off x="218209" y="83127"/>
            <a:ext cx="7315200" cy="42914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AD0717-63B7-B7E4-5C90-D5134096F4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52" t="19091" r="20057" b="8093"/>
          <a:stretch/>
        </p:blipFill>
        <p:spPr>
          <a:xfrm>
            <a:off x="3834245" y="904168"/>
            <a:ext cx="8226137" cy="59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9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B1A4D8-5185-A1F2-0403-DDCE8DE5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15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10815D-8E27-08D2-0720-C6B1BDED2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78" t="17879" r="20227" b="7315"/>
          <a:stretch/>
        </p:blipFill>
        <p:spPr>
          <a:xfrm>
            <a:off x="1570759" y="0"/>
            <a:ext cx="9050482" cy="680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05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B1A4D8-5185-A1F2-0403-DDCE8DE5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944783-94E8-1C14-8736-D575CFC32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52" t="23787" r="20142" b="10910"/>
          <a:stretch/>
        </p:blipFill>
        <p:spPr>
          <a:xfrm>
            <a:off x="838200" y="0"/>
            <a:ext cx="10557164" cy="68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5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2B3268-1172-0269-B2C3-EBE335E6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17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A3256A-FA3A-DD23-2137-FD1F8482A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97" t="28787" r="20824" b="16667"/>
          <a:stretch/>
        </p:blipFill>
        <p:spPr>
          <a:xfrm>
            <a:off x="0" y="-1"/>
            <a:ext cx="9667068" cy="52889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B4CC8A-93FC-19FF-A6C4-11FF7C8A56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05" t="16212" r="19886" b="5455"/>
          <a:stretch/>
        </p:blipFill>
        <p:spPr>
          <a:xfrm>
            <a:off x="3536375" y="-1"/>
            <a:ext cx="8655625" cy="6821583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CABE63AA-E32D-49AE-9E56-0CDBDC8CB537}"/>
              </a:ext>
            </a:extLst>
          </p:cNvPr>
          <p:cNvSpPr/>
          <p:nvPr/>
        </p:nvSpPr>
        <p:spPr>
          <a:xfrm>
            <a:off x="7051963" y="36418"/>
            <a:ext cx="1558637" cy="4675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2B3268-1172-0269-B2C3-EBE335E6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18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A3256A-FA3A-DD23-2137-FD1F8482A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97" t="28787" r="20824" b="16667"/>
          <a:stretch/>
        </p:blipFill>
        <p:spPr>
          <a:xfrm>
            <a:off x="0" y="-1"/>
            <a:ext cx="9667068" cy="52889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DC1835-AEE0-FA01-3024-F669D1432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05" t="17121" r="19631" b="4091"/>
          <a:stretch/>
        </p:blipFill>
        <p:spPr>
          <a:xfrm>
            <a:off x="3532909" y="-1"/>
            <a:ext cx="8659091" cy="6832667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73B3CE7C-8DBB-CBEE-E971-84D1B3D599DF}"/>
              </a:ext>
            </a:extLst>
          </p:cNvPr>
          <p:cNvSpPr/>
          <p:nvPr/>
        </p:nvSpPr>
        <p:spPr>
          <a:xfrm>
            <a:off x="7051963" y="36418"/>
            <a:ext cx="1558637" cy="4675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8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2D8D886-A8AF-B8EA-E77E-E619F1CE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19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9AFB97-C020-2B20-194C-F29B31570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44" t="18030" r="28580" b="46970"/>
          <a:stretch/>
        </p:blipFill>
        <p:spPr>
          <a:xfrm>
            <a:off x="14011" y="555913"/>
            <a:ext cx="12163978" cy="574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9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030" y="868680"/>
            <a:ext cx="10770870" cy="256031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Способы повышения функциональной грамотности 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61950" y="4845293"/>
            <a:ext cx="3070860" cy="845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728605" y="4788145"/>
            <a:ext cx="5463540" cy="845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690485" y="2600300"/>
            <a:ext cx="4501515" cy="2306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fld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3B6E2EC-0A44-C936-B47F-AD4F0B66F95F}"/>
              </a:ext>
            </a:extLst>
          </p:cNvPr>
          <p:cNvSpPr/>
          <p:nvPr/>
        </p:nvSpPr>
        <p:spPr>
          <a:xfrm>
            <a:off x="1170363" y="2898058"/>
            <a:ext cx="4094018" cy="27899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Комплексные изменения в учебной деятельности учащихся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D5AFA8-BA49-38FA-6513-348649CE0E57}"/>
              </a:ext>
            </a:extLst>
          </p:cNvPr>
          <p:cNvSpPr/>
          <p:nvPr/>
        </p:nvSpPr>
        <p:spPr>
          <a:xfrm>
            <a:off x="7095952" y="2901162"/>
            <a:ext cx="4094018" cy="27899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овые результаты, связанные с «навыками 21 века» - функциональная грамотность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57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F9A6192-FBF3-F9E1-6656-49BE2571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20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5B4717-BF95-D47B-0DA0-D11A89107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5" t="32880" r="28154" b="16515"/>
          <a:stretch/>
        </p:blipFill>
        <p:spPr>
          <a:xfrm>
            <a:off x="1004454" y="-54914"/>
            <a:ext cx="10183091" cy="691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28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2E6B7-B947-D781-845F-E6F0D91E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27" y="681037"/>
            <a:ext cx="10515600" cy="6619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Открытый банк заданий: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0D8851-19A2-390A-3A22-795589C4C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3" y="1343025"/>
            <a:ext cx="11346873" cy="1670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Сайт ИСРАО: Мониторинг формирования и оценки функциональной грамотности. Креативное мышление: </a:t>
            </a:r>
            <a:r>
              <a:rPr lang="ru-RU" u="sng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http://skiv.instrao.ru/support/demonstratsionnye-materialya/kreativnoe-myshlenie.php</a:t>
            </a:r>
            <a:r>
              <a:rPr lang="ru-RU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06E6BD-C959-0074-9ADE-004EA576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21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F35195-D0E2-4D66-7431-8F030249C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C59F554-B8B1-DBBD-0B8F-2766ECF0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22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8BC61C-5FE5-B996-1D20-4F4B6F67D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59BFFBBC-E27E-B549-882A-4D9D99B4702A}"/>
              </a:ext>
            </a:extLst>
          </p:cNvPr>
          <p:cNvSpPr/>
          <p:nvPr/>
        </p:nvSpPr>
        <p:spPr>
          <a:xfrm>
            <a:off x="1070264" y="696191"/>
            <a:ext cx="1891145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82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9D5B877-06BC-007E-6B81-D30FB18B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23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B7F545-8B42-6D00-C575-85A328A7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CC907477-E9E7-44DA-05FC-B145A4EFF8B0}"/>
              </a:ext>
            </a:extLst>
          </p:cNvPr>
          <p:cNvSpPr/>
          <p:nvPr/>
        </p:nvSpPr>
        <p:spPr>
          <a:xfrm>
            <a:off x="2645065" y="706351"/>
            <a:ext cx="1205576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80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2E6B7-B947-D781-845F-E6F0D91E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8700"/>
            <a:ext cx="10515600" cy="6619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Использованные источники: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0D8851-19A2-390A-3A22-795589C4C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1825625"/>
            <a:ext cx="1134687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Сайт ИСРАО: Мониторинг формирования и оценки функциональной грамотности. Креативное мышление: </a:t>
            </a:r>
            <a:r>
              <a:rPr lang="ru-RU" sz="3200" u="sng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http://skiv.instrao.ru/support/demonstratsionnye-materialya/kreativnoe-myshlenie.php</a:t>
            </a:r>
            <a:r>
              <a:rPr lang="ru-RU" sz="32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06E6BD-C959-0074-9ADE-004EA576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62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F688C-B722-B48D-B9EE-278C8D28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2" y="753510"/>
            <a:ext cx="10515600" cy="105782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Функциональная грамотность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fld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4ABE1-5B82-0306-0FB1-40322C9BE204}"/>
              </a:ext>
            </a:extLst>
          </p:cNvPr>
          <p:cNvSpPr txBox="1"/>
          <p:nvPr/>
        </p:nvSpPr>
        <p:spPr>
          <a:xfrm>
            <a:off x="280554" y="1974273"/>
            <a:ext cx="11533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Функциональная грамотность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 А.А.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Леоньтев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0485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8EE52-DE7C-CEA7-FB3D-BC894111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630" y="2746899"/>
            <a:ext cx="4461139" cy="193790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Функциональная грамотность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62F505-6FCB-6B9D-2FB1-EE7C055B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4</a:t>
            </a:fld>
            <a:endParaRPr lang="ru-RU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9C105901-9EBE-6F0B-6B84-2C14C8326D20}"/>
              </a:ext>
            </a:extLst>
          </p:cNvPr>
          <p:cNvSpPr/>
          <p:nvPr/>
        </p:nvSpPr>
        <p:spPr>
          <a:xfrm>
            <a:off x="370611" y="993204"/>
            <a:ext cx="7869380" cy="716973"/>
          </a:xfrm>
          <a:prstGeom prst="homePlat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Математическая грамотность</a:t>
            </a:r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2B95668B-CCDE-743A-FD60-C323A9BB6703}"/>
              </a:ext>
            </a:extLst>
          </p:cNvPr>
          <p:cNvSpPr/>
          <p:nvPr/>
        </p:nvSpPr>
        <p:spPr>
          <a:xfrm>
            <a:off x="370611" y="1900411"/>
            <a:ext cx="7869380" cy="716973"/>
          </a:xfrm>
          <a:prstGeom prst="homePlat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Естественно-научная грамотность</a:t>
            </a:r>
          </a:p>
        </p:txBody>
      </p:sp>
      <p:sp>
        <p:nvSpPr>
          <p:cNvPr id="9" name="Стрелка: пятиугольник 8">
            <a:extLst>
              <a:ext uri="{FF2B5EF4-FFF2-40B4-BE49-F238E27FC236}">
                <a16:creationId xmlns:a16="http://schemas.microsoft.com/office/drawing/2014/main" id="{C5E66CE1-8A97-2BCD-4508-73AD84BD8A3E}"/>
              </a:ext>
            </a:extLst>
          </p:cNvPr>
          <p:cNvSpPr/>
          <p:nvPr/>
        </p:nvSpPr>
        <p:spPr>
          <a:xfrm>
            <a:off x="370611" y="2821996"/>
            <a:ext cx="7869380" cy="716973"/>
          </a:xfrm>
          <a:prstGeom prst="homePlat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Читательская грамотность</a:t>
            </a:r>
          </a:p>
        </p:txBody>
      </p:sp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id="{E6135839-74E9-3D90-14A5-AA0F07A4967A}"/>
              </a:ext>
            </a:extLst>
          </p:cNvPr>
          <p:cNvSpPr/>
          <p:nvPr/>
        </p:nvSpPr>
        <p:spPr>
          <a:xfrm>
            <a:off x="370611" y="3766124"/>
            <a:ext cx="7869380" cy="716973"/>
          </a:xfrm>
          <a:prstGeom prst="homePlat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Финансовая грамотность</a:t>
            </a:r>
          </a:p>
        </p:txBody>
      </p:sp>
      <p:sp>
        <p:nvSpPr>
          <p:cNvPr id="11" name="Стрелка: пятиугольник 10">
            <a:extLst>
              <a:ext uri="{FF2B5EF4-FFF2-40B4-BE49-F238E27FC236}">
                <a16:creationId xmlns:a16="http://schemas.microsoft.com/office/drawing/2014/main" id="{66B5037B-F242-04E2-380B-2302974550C8}"/>
              </a:ext>
            </a:extLst>
          </p:cNvPr>
          <p:cNvSpPr/>
          <p:nvPr/>
        </p:nvSpPr>
        <p:spPr>
          <a:xfrm>
            <a:off x="370611" y="4689137"/>
            <a:ext cx="7796644" cy="716973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Глобальные компетенции</a:t>
            </a:r>
          </a:p>
        </p:txBody>
      </p:sp>
      <p:sp>
        <p:nvSpPr>
          <p:cNvPr id="16" name="Стрелка: пятиугольник 15">
            <a:extLst>
              <a:ext uri="{FF2B5EF4-FFF2-40B4-BE49-F238E27FC236}">
                <a16:creationId xmlns:a16="http://schemas.microsoft.com/office/drawing/2014/main" id="{54911062-2CDA-8BA7-0F13-8B8F5B4DFD7D}"/>
              </a:ext>
            </a:extLst>
          </p:cNvPr>
          <p:cNvSpPr/>
          <p:nvPr/>
        </p:nvSpPr>
        <p:spPr>
          <a:xfrm>
            <a:off x="370611" y="5639377"/>
            <a:ext cx="7869380" cy="716973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Креативное мышление</a:t>
            </a:r>
          </a:p>
        </p:txBody>
      </p:sp>
    </p:spTree>
    <p:extLst>
      <p:ext uri="{BB962C8B-B14F-4D97-AF65-F5344CB8AC3E}">
        <p14:creationId xmlns:p14="http://schemas.microsoft.com/office/powerpoint/2010/main" val="20040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565" y="793732"/>
            <a:ext cx="10770870" cy="72112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Креативное мышление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61950" y="4845293"/>
            <a:ext cx="3070860" cy="845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728605" y="4788145"/>
            <a:ext cx="5463540" cy="845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690485" y="2600300"/>
            <a:ext cx="4501515" cy="2306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fld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3B6E2EC-0A44-C936-B47F-AD4F0B66F95F}"/>
              </a:ext>
            </a:extLst>
          </p:cNvPr>
          <p:cNvSpPr/>
          <p:nvPr/>
        </p:nvSpPr>
        <p:spPr>
          <a:xfrm>
            <a:off x="361950" y="1555803"/>
            <a:ext cx="5626157" cy="39485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17550" algn="ctr"/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К</a:t>
            </a:r>
            <a:r>
              <a:rPr lang="ru-RU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реативность</a:t>
            </a:r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– это один из видов мышления, характеризующийся созданием </a:t>
            </a:r>
            <a:r>
              <a:rPr lang="ru-RU" sz="2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объективно нового продукта и новообразований в ходе самой познавательной деятельности</a:t>
            </a:r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по его созданию, приводящий к получению решений, созданию необычных и оригинальных идей, обобщений и теорий.</a:t>
            </a:r>
            <a:endParaRPr lang="ru-RU" sz="2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D5AFA8-BA49-38FA-6513-348649CE0E57}"/>
              </a:ext>
            </a:extLst>
          </p:cNvPr>
          <p:cNvSpPr/>
          <p:nvPr/>
        </p:nvSpPr>
        <p:spPr>
          <a:xfrm>
            <a:off x="6283902" y="2772929"/>
            <a:ext cx="5745652" cy="394854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Способность продуктивно участвовать в процессе </a:t>
            </a:r>
            <a:r>
              <a:rPr lang="ru-RU" sz="2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выработки</a:t>
            </a:r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оценки</a:t>
            </a:r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2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совершенствовании идей</a:t>
            </a:r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направленных на получение </a:t>
            </a:r>
            <a:r>
              <a:rPr lang="ru-RU" sz="2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инновационных и эффективных </a:t>
            </a:r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решений, и/или </a:t>
            </a:r>
            <a:r>
              <a:rPr lang="ru-RU" sz="2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нового знания</a:t>
            </a:r>
            <a:r>
              <a:rPr lang="ru-RU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и/или </a:t>
            </a:r>
            <a:r>
              <a:rPr lang="ru-RU" sz="2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эффектного выражения воображения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2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F688C-B722-B48D-B9EE-278C8D28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5964"/>
            <a:ext cx="10515600" cy="133003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Креативное мышление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E9C0AE-3508-7648-5BDA-FD7F1AA79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00"/>
            <a:ext cx="10515600" cy="33699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способность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продуктивно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участвовать в процессе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выработки, оценки и совершенствовании идей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, направленных на получение инновационных и эффективных решений, и/или нового знания, и/или эффектного выражения воображения.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fld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2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BB44E-EA7F-F84B-406D-C7A01305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836"/>
            <a:ext cx="10515600" cy="81785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Как может проявляться креативность?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AED5F1-40F8-5D90-2AB6-D191F3FC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7</a:t>
            </a:fld>
            <a:endParaRPr lang="ru-RU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031F697D-D7ED-639F-E97C-CB026E09575E}"/>
              </a:ext>
            </a:extLst>
          </p:cNvPr>
          <p:cNvSpPr/>
          <p:nvPr/>
        </p:nvSpPr>
        <p:spPr>
          <a:xfrm>
            <a:off x="353291" y="1891145"/>
            <a:ext cx="3179617" cy="1246909"/>
          </a:xfrm>
          <a:prstGeom prst="homePlat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Большая креативность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endParaRPr lang="ru-RU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/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(Big-C creativity):</a:t>
            </a:r>
            <a:endParaRPr lang="ru-RU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6ABD6-370C-B500-AEC8-F1B412B6452F}"/>
              </a:ext>
            </a:extLst>
          </p:cNvPr>
          <p:cNvSpPr/>
          <p:nvPr/>
        </p:nvSpPr>
        <p:spPr>
          <a:xfrm>
            <a:off x="3532908" y="1783410"/>
            <a:ext cx="8104910" cy="15558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творческий прорыв, великое открытие или шедевр, которые неразрывно связаны как с глубоким знанием предмета, исполнительским мастерством, так и с одаренностью, выдающимися способностями или талантом 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33C46329-2E38-B007-5EE8-5379A629D690}"/>
              </a:ext>
            </a:extLst>
          </p:cNvPr>
          <p:cNvSpPr/>
          <p:nvPr/>
        </p:nvSpPr>
        <p:spPr>
          <a:xfrm>
            <a:off x="353290" y="4204346"/>
            <a:ext cx="3179617" cy="1780818"/>
          </a:xfrm>
          <a:prstGeom prst="homePlat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Малая креативность (Little-C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creativity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):</a:t>
            </a:r>
            <a:endParaRPr lang="ru-RU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F08A30-2A47-498A-7F1F-160321826B3B}"/>
              </a:ext>
            </a:extLst>
          </p:cNvPr>
          <p:cNvSpPr/>
          <p:nvPr/>
        </p:nvSpPr>
        <p:spPr>
          <a:xfrm>
            <a:off x="3532907" y="3846654"/>
            <a:ext cx="8104910" cy="25096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Может проявляться в ежедневных делах, таких, как, например, оформление подарка или фотоальбома, способность приготовить вкусную еду из остатков продуктов или способность найти отличное решение сложной логистической проблемы, встроиться в сложный график и т.п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9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BB44E-EA7F-F84B-406D-C7A01305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836"/>
            <a:ext cx="10515600" cy="81785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Зачем измерять креативность?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AED5F1-40F8-5D90-2AB6-D191F3FC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8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66ABD6-370C-B500-AEC8-F1B412B6452F}"/>
              </a:ext>
            </a:extLst>
          </p:cNvPr>
          <p:cNvSpPr/>
          <p:nvPr/>
        </p:nvSpPr>
        <p:spPr>
          <a:xfrm>
            <a:off x="1423555" y="2443130"/>
            <a:ext cx="10255825" cy="1136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Влияние на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общественное и духовное развитие и развитие производства.</a:t>
            </a:r>
            <a:endParaRPr lang="ru-RU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F08A30-2A47-498A-7F1F-160321826B3B}"/>
              </a:ext>
            </a:extLst>
          </p:cNvPr>
          <p:cNvSpPr/>
          <p:nvPr/>
        </p:nvSpPr>
        <p:spPr>
          <a:xfrm>
            <a:off x="1423555" y="4211426"/>
            <a:ext cx="10255827" cy="1136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tx1"/>
                </a:solidFill>
              </a:rPr>
              <a:t>Источник развития личности учащегося</a:t>
            </a:r>
            <a:endParaRPr lang="ru-RU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38EB41F-D2D9-BB41-7214-4B7FAEA902F6}"/>
              </a:ext>
            </a:extLst>
          </p:cNvPr>
          <p:cNvSpPr/>
          <p:nvPr/>
        </p:nvSpPr>
        <p:spPr>
          <a:xfrm>
            <a:off x="838199" y="2443130"/>
            <a:ext cx="1153391" cy="113134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E54F622-8A5D-B10D-EC26-92DC7C91965E}"/>
              </a:ext>
            </a:extLst>
          </p:cNvPr>
          <p:cNvSpPr/>
          <p:nvPr/>
        </p:nvSpPr>
        <p:spPr>
          <a:xfrm>
            <a:off x="838200" y="4216515"/>
            <a:ext cx="1153391" cy="113134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12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8EE52-DE7C-CEA7-FB3D-BC894111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33" y="698170"/>
            <a:ext cx="11578934" cy="81028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Походы к оценке креативного мышления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62F505-6FCB-6B9D-2FB1-EE7C055B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FDCF-3DE2-4188-86E6-7B9C881ED657}" type="slidenum">
              <a:rPr lang="ru-RU" smtClean="0"/>
              <a:t>9</a:t>
            </a:fld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B95668B-CCDE-743A-FD60-C323A9BB6703}"/>
              </a:ext>
            </a:extLst>
          </p:cNvPr>
          <p:cNvSpPr/>
          <p:nvPr/>
        </p:nvSpPr>
        <p:spPr>
          <a:xfrm>
            <a:off x="346795" y="1745590"/>
            <a:ext cx="3830350" cy="1496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организация мыслительных процессов </a:t>
            </a:r>
            <a:endParaRPr lang="ru-RU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978501F-F27A-0197-9739-3EF1EDEDB1D7}"/>
              </a:ext>
            </a:extLst>
          </p:cNvPr>
          <p:cNvSpPr txBox="1">
            <a:spLocks/>
          </p:cNvSpPr>
          <p:nvPr/>
        </p:nvSpPr>
        <p:spPr>
          <a:xfrm>
            <a:off x="4296205" y="2979890"/>
            <a:ext cx="3599590" cy="203769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Направленность заданий: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AB55AC-839D-D218-D994-ECAE86B48C9C}"/>
              </a:ext>
            </a:extLst>
          </p:cNvPr>
          <p:cNvSpPr/>
          <p:nvPr/>
        </p:nvSpPr>
        <p:spPr>
          <a:xfrm>
            <a:off x="346796" y="4859976"/>
            <a:ext cx="3830350" cy="1496374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определение тех границ, в которых учащиеся способны мыслить креативно</a:t>
            </a:r>
            <a:endParaRPr lang="ru-RU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3694CDC-A867-2909-9560-01954DDCB1DF}"/>
              </a:ext>
            </a:extLst>
          </p:cNvPr>
          <p:cNvSpPr/>
          <p:nvPr/>
        </p:nvSpPr>
        <p:spPr>
          <a:xfrm>
            <a:off x="8014856" y="4859976"/>
            <a:ext cx="3695697" cy="149637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выявление того, как это соотносится с особенностями образовательного процесса</a:t>
            </a:r>
            <a:endParaRPr lang="ru-RU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D3EC7CB-7FD2-8878-7CE4-9CCF2084F97B}"/>
              </a:ext>
            </a:extLst>
          </p:cNvPr>
          <p:cNvSpPr/>
          <p:nvPr/>
        </p:nvSpPr>
        <p:spPr>
          <a:xfrm>
            <a:off x="8014857" y="1745589"/>
            <a:ext cx="3695697" cy="149637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определение преобладающего значения в креативности – особенности личности или предметная область</a:t>
            </a:r>
            <a:endParaRPr lang="ru-RU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9A3EA10-80FB-A80F-F519-920C711B2FD5}"/>
              </a:ext>
            </a:extLst>
          </p:cNvPr>
          <p:cNvCxnSpPr>
            <a:stCxn id="3" idx="7"/>
            <a:endCxn id="12" idx="1"/>
          </p:cNvCxnSpPr>
          <p:nvPr/>
        </p:nvCxnSpPr>
        <p:spPr>
          <a:xfrm flipV="1">
            <a:off x="7368647" y="2493776"/>
            <a:ext cx="646210" cy="78452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DF42596-AD93-D34F-9CF1-8A487B16F5E2}"/>
              </a:ext>
            </a:extLst>
          </p:cNvPr>
          <p:cNvCxnSpPr>
            <a:cxnSpLocks/>
            <a:stCxn id="7" idx="3"/>
            <a:endCxn id="3" idx="3"/>
          </p:cNvCxnSpPr>
          <p:nvPr/>
        </p:nvCxnSpPr>
        <p:spPr>
          <a:xfrm flipV="1">
            <a:off x="4177146" y="4719170"/>
            <a:ext cx="646207" cy="88899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802101E-4DE5-F9C9-E544-48DFBA19B611}"/>
              </a:ext>
            </a:extLst>
          </p:cNvPr>
          <p:cNvCxnSpPr>
            <a:cxnSpLocks/>
            <a:stCxn id="3" idx="1"/>
            <a:endCxn id="6" idx="3"/>
          </p:cNvCxnSpPr>
          <p:nvPr/>
        </p:nvCxnSpPr>
        <p:spPr>
          <a:xfrm flipH="1" flipV="1">
            <a:off x="4177145" y="2493777"/>
            <a:ext cx="646208" cy="78452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BCA30D86-8273-764B-3EBE-69A36A82DAB3}"/>
              </a:ext>
            </a:extLst>
          </p:cNvPr>
          <p:cNvCxnSpPr>
            <a:cxnSpLocks/>
            <a:stCxn id="8" idx="1"/>
            <a:endCxn id="3" idx="5"/>
          </p:cNvCxnSpPr>
          <p:nvPr/>
        </p:nvCxnSpPr>
        <p:spPr>
          <a:xfrm flipH="1" flipV="1">
            <a:off x="7368647" y="4719170"/>
            <a:ext cx="646209" cy="88899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90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689</Words>
  <Application>Microsoft Office PowerPoint</Application>
  <PresentationFormat>Широкоэкранный</PresentationFormat>
  <Paragraphs>86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Оценка креативного мышления – новое направление в исследовании функциональной грамотности</vt:lpstr>
      <vt:lpstr>Способы повышения функциональной грамотности  </vt:lpstr>
      <vt:lpstr>Функциональная грамотность</vt:lpstr>
      <vt:lpstr>Функциональная грамотность </vt:lpstr>
      <vt:lpstr>Креативное мышление</vt:lpstr>
      <vt:lpstr>Креативное мышление</vt:lpstr>
      <vt:lpstr>Как может проявляться креативность?</vt:lpstr>
      <vt:lpstr>Зачем измерять креативность?</vt:lpstr>
      <vt:lpstr>Походы к оценке креативного мышления</vt:lpstr>
      <vt:lpstr>Как оценивается креативность?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Открытый банк заданий:</vt:lpstr>
      <vt:lpstr>Презентация PowerPoint</vt:lpstr>
      <vt:lpstr>Презентация PowerPoint</vt:lpstr>
      <vt:lpstr>Использованные источники: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Алексеевна Косовских</dc:creator>
  <cp:lastModifiedBy>Анна Алексеевна Косовских</cp:lastModifiedBy>
  <cp:revision>16</cp:revision>
  <dcterms:created xsi:type="dcterms:W3CDTF">2022-10-12T17:02:17Z</dcterms:created>
  <dcterms:modified xsi:type="dcterms:W3CDTF">2022-12-22T08:54:00Z</dcterms:modified>
</cp:coreProperties>
</file>