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61" r:id="rId2"/>
    <p:sldId id="256" r:id="rId3"/>
    <p:sldId id="257" r:id="rId4"/>
    <p:sldId id="258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80" autoAdjust="0"/>
    <p:restoredTop sz="94554" autoAdjust="0"/>
  </p:normalViewPr>
  <p:slideViewPr>
    <p:cSldViewPr>
      <p:cViewPr varScale="1">
        <p:scale>
          <a:sx n="87" d="100"/>
          <a:sy n="87" d="100"/>
        </p:scale>
        <p:origin x="1494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994C58-1BFE-4EF2-82AF-592CAE53DD48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B816AC-1BE1-46F8-BDDD-3C4893610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2353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816AC-1BE1-46F8-BDDD-3C4893610AA9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3432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816AC-1BE1-46F8-BDDD-3C4893610AA9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343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1EB5C-213A-436E-ADE7-D1BDCFAD28E8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4DA14-4B05-40D5-BA4E-6543BE6ADC3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1EB5C-213A-436E-ADE7-D1BDCFAD28E8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4DA14-4B05-40D5-BA4E-6543BE6ADC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1EB5C-213A-436E-ADE7-D1BDCFAD28E8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4DA14-4B05-40D5-BA4E-6543BE6ADC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1EB5C-213A-436E-ADE7-D1BDCFAD28E8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4DA14-4B05-40D5-BA4E-6543BE6ADC3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1EB5C-213A-436E-ADE7-D1BDCFAD28E8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4DA14-4B05-40D5-BA4E-6543BE6ADC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1EB5C-213A-436E-ADE7-D1BDCFAD28E8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4DA14-4B05-40D5-BA4E-6543BE6ADC3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1EB5C-213A-436E-ADE7-D1BDCFAD28E8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4DA14-4B05-40D5-BA4E-6543BE6ADC3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1EB5C-213A-436E-ADE7-D1BDCFAD28E8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4DA14-4B05-40D5-BA4E-6543BE6ADC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1EB5C-213A-436E-ADE7-D1BDCFAD28E8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4DA14-4B05-40D5-BA4E-6543BE6ADC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1EB5C-213A-436E-ADE7-D1BDCFAD28E8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4DA14-4B05-40D5-BA4E-6543BE6ADC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1EB5C-213A-436E-ADE7-D1BDCFAD28E8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4DA14-4B05-40D5-BA4E-6543BE6ADC3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1E1EB5C-213A-436E-ADE7-D1BDCFAD28E8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F54DA14-4B05-40D5-BA4E-6543BE6ADC3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Моя книжная полка</a:t>
            </a:r>
            <a:endParaRPr lang="ru-RU" sz="4400" dirty="0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Коваль Ярослав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326913" y="692696"/>
            <a:ext cx="5253540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4400" dirty="0" err="1" smtClean="0"/>
              <a:t>Н.Евдокимова</a:t>
            </a:r>
            <a:r>
              <a:rPr lang="ru-RU" sz="4400" dirty="0" smtClean="0"/>
              <a:t> «Конец света»</a:t>
            </a:r>
            <a:r>
              <a:rPr lang="ru-RU" sz="4400" dirty="0"/>
              <a:t/>
            </a:r>
            <a:br>
              <a:rPr lang="ru-RU" sz="4400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76026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7657" y="3395838"/>
            <a:ext cx="5966666" cy="2423346"/>
          </a:xfrm>
        </p:spPr>
        <p:txBody>
          <a:bodyPr/>
          <a:lstStyle/>
          <a:p>
            <a:r>
              <a:rPr lang="ru-RU" dirty="0"/>
              <a:t>Конец света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body" idx="1"/>
          </p:nvPr>
        </p:nvSpPr>
        <p:spPr>
          <a:xfrm>
            <a:off x="2771800" y="168663"/>
            <a:ext cx="5221132" cy="3620378"/>
          </a:xfrm>
        </p:spPr>
        <p:txBody>
          <a:bodyPr>
            <a:noAutofit/>
          </a:bodyPr>
          <a:lstStyle/>
          <a:p>
            <a:r>
              <a:rPr lang="ru-RU" sz="1600" dirty="0" smtClean="0"/>
              <a:t>Когда читаешь эту книгу, невозможно остановиться. Сюжет книги замысловатый. Главными героями являются два мальчика </a:t>
            </a:r>
            <a:r>
              <a:rPr lang="ru-RU" sz="1600" dirty="0" err="1" smtClean="0"/>
              <a:t>Ност</a:t>
            </a:r>
            <a:r>
              <a:rPr lang="ru-RU" sz="1600" dirty="0" smtClean="0"/>
              <a:t> и Фет. У них также есть </a:t>
            </a:r>
            <a:r>
              <a:rPr lang="ru-RU" sz="1600" dirty="0" err="1" smtClean="0"/>
              <a:t>кю</a:t>
            </a:r>
            <a:r>
              <a:rPr lang="ru-RU" sz="1600" dirty="0" smtClean="0"/>
              <a:t>, с помощью которых можно устанавливать режимы. Их так много, что даже не сосчитать: режим вкусной еды, режим полета, усиленное мышление и т.д.. </a:t>
            </a:r>
            <a:r>
              <a:rPr lang="ru-RU" sz="1600" dirty="0" err="1" smtClean="0"/>
              <a:t>Кю</a:t>
            </a:r>
            <a:r>
              <a:rPr lang="ru-RU" sz="1600" dirty="0" smtClean="0"/>
              <a:t> можно найти в лесу и зарабатывать их в прыгалке… </a:t>
            </a:r>
          </a:p>
          <a:p>
            <a:endParaRPr lang="ru-RU" sz="1600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8662"/>
            <a:ext cx="2376264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49118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3" y="2852936"/>
            <a:ext cx="8064897" cy="3600400"/>
          </a:xfrm>
        </p:spPr>
        <p:txBody>
          <a:bodyPr>
            <a:normAutofit/>
          </a:bodyPr>
          <a:lstStyle/>
          <a:p>
            <a:r>
              <a:rPr lang="ru-RU" sz="2400" dirty="0"/>
              <a:t>Конец света </a:t>
            </a:r>
            <a:r>
              <a:rPr lang="ru-RU" sz="2400" dirty="0" smtClean="0"/>
              <a:t>происходит </a:t>
            </a:r>
            <a:r>
              <a:rPr lang="ru-RU" sz="2400" dirty="0"/>
              <a:t>раз в два года. За некоторое время до него падают воздушные шарики с </a:t>
            </a:r>
            <a:r>
              <a:rPr lang="ru-RU" sz="2400" dirty="0" smtClean="0"/>
              <a:t>бумажками</a:t>
            </a:r>
            <a:r>
              <a:rPr lang="ru-RU" sz="2400" dirty="0"/>
              <a:t>, на которых написано «Конец света». Люди заходят в бункеры, бункеры взлетают, находятся они там один день, пока </a:t>
            </a:r>
            <a:r>
              <a:rPr lang="ru-RU" sz="2400" dirty="0" smtClean="0"/>
              <a:t>старый </a:t>
            </a:r>
            <a:r>
              <a:rPr lang="ru-RU" sz="2400" dirty="0"/>
              <a:t>мир разрушается и создается новый. Но </a:t>
            </a:r>
            <a:r>
              <a:rPr lang="ru-RU" sz="2400" dirty="0" smtClean="0"/>
              <a:t>на </a:t>
            </a:r>
            <a:r>
              <a:rPr lang="ru-RU" sz="2400" dirty="0"/>
              <a:t>самом деле </a:t>
            </a:r>
            <a:r>
              <a:rPr lang="ru-RU" sz="2400" dirty="0" smtClean="0"/>
              <a:t>старый </a:t>
            </a:r>
            <a:r>
              <a:rPr lang="ru-RU" sz="2400" dirty="0"/>
              <a:t>мир остается, а люди переходят в другой. В новом мире людям раздают дома за заработанные </a:t>
            </a:r>
            <a:r>
              <a:rPr lang="ru-RU" sz="2400" dirty="0" err="1"/>
              <a:t>кю</a:t>
            </a:r>
            <a:r>
              <a:rPr lang="ru-RU" sz="2400" dirty="0"/>
              <a:t>. Чем их больше, тем лучше </a:t>
            </a:r>
            <a:r>
              <a:rPr lang="ru-RU" sz="2400" dirty="0" smtClean="0"/>
              <a:t>дом.</a:t>
            </a: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79912" y="260648"/>
            <a:ext cx="4752528" cy="2592287"/>
          </a:xfrm>
        </p:spPr>
        <p:txBody>
          <a:bodyPr/>
          <a:lstStyle/>
          <a:p>
            <a:r>
              <a:rPr lang="ru-RU" sz="4400" dirty="0" smtClean="0"/>
              <a:t>Как происходит конец света</a:t>
            </a:r>
            <a:endParaRPr lang="ru-RU" sz="4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3" y="476672"/>
            <a:ext cx="3840427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5012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692696"/>
            <a:ext cx="6048672" cy="5472608"/>
          </a:xfrm>
        </p:spPr>
        <p:txBody>
          <a:bodyPr/>
          <a:lstStyle/>
          <a:p>
            <a:pPr algn="ctr"/>
            <a:r>
              <a:rPr lang="ru-RU" sz="4400" dirty="0" smtClean="0"/>
              <a:t>Книга учит тому, что нужно ценить то, что ты имеешь. И нужно трудиться для того, чтобы успешно осуществлять все свои цели в будущем. </a:t>
            </a:r>
            <a:endParaRPr lang="ru-RU" sz="4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27" y="32614"/>
            <a:ext cx="2808311" cy="2656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546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3967" y="1052736"/>
            <a:ext cx="4021833" cy="5184576"/>
          </a:xfrm>
        </p:spPr>
        <p:txBody>
          <a:bodyPr/>
          <a:lstStyle/>
          <a:p>
            <a:pPr algn="ctr"/>
            <a:r>
              <a:rPr lang="ru-RU" sz="3200" dirty="0"/>
              <a:t>Мне </a:t>
            </a:r>
            <a:r>
              <a:rPr lang="ru-RU" sz="3200" dirty="0" smtClean="0"/>
              <a:t>эта </a:t>
            </a:r>
            <a:r>
              <a:rPr lang="ru-RU" sz="3200" dirty="0"/>
              <a:t>книга очень понравилась, она </a:t>
            </a:r>
            <a:r>
              <a:rPr lang="ru-RU" sz="3200" dirty="0" smtClean="0"/>
              <a:t>познавательна </a:t>
            </a:r>
            <a:r>
              <a:rPr lang="ru-RU" sz="3200" dirty="0"/>
              <a:t>и </a:t>
            </a:r>
            <a:r>
              <a:rPr lang="ru-RU" sz="3200" dirty="0" smtClean="0"/>
              <a:t>интересна</a:t>
            </a:r>
            <a:r>
              <a:rPr lang="ru-RU" sz="3200" dirty="0"/>
              <a:t>. Рекомендую всем  прочесть эту увлекательную книгу.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836712"/>
            <a:ext cx="3666647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416236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124</TotalTime>
  <Words>205</Words>
  <Application>Microsoft Office PowerPoint</Application>
  <PresentationFormat>Экран (4:3)</PresentationFormat>
  <Paragraphs>11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Calibri</vt:lpstr>
      <vt:lpstr>Georgia</vt:lpstr>
      <vt:lpstr>Trebuchet MS</vt:lpstr>
      <vt:lpstr>Воздушный поток</vt:lpstr>
      <vt:lpstr>Коваль Ярослав</vt:lpstr>
      <vt:lpstr>Конец света </vt:lpstr>
      <vt:lpstr>Как происходит конец света</vt:lpstr>
      <vt:lpstr>Книга учит тому, что нужно ценить то, что ты имеешь. И нужно трудиться для того, чтобы успешно осуществлять все свои цели в будущем. </vt:lpstr>
      <vt:lpstr>Мне эта книга очень понравилась, она познавательна и интересна. Рекомендую всем  прочесть эту увлекательную книгу.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Конец света</dc:title>
  <dc:creator>Андрей</dc:creator>
  <cp:lastModifiedBy>on</cp:lastModifiedBy>
  <cp:revision>13</cp:revision>
  <dcterms:created xsi:type="dcterms:W3CDTF">2016-03-16T05:54:10Z</dcterms:created>
  <dcterms:modified xsi:type="dcterms:W3CDTF">2016-03-16T11:18:23Z</dcterms:modified>
</cp:coreProperties>
</file>