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0" r:id="rId4"/>
    <p:sldId id="258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89115" autoAdjust="0"/>
  </p:normalViewPr>
  <p:slideViewPr>
    <p:cSldViewPr>
      <p:cViewPr varScale="1">
        <p:scale>
          <a:sx n="82" d="100"/>
          <a:sy n="82" d="100"/>
        </p:scale>
        <p:origin x="164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33B14-C5F4-4DB1-B479-5EDF9745C142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4E5BC42-E349-4B96-870C-575BD8C5D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33B14-C5F4-4DB1-B479-5EDF9745C142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BC42-E349-4B96-870C-575BD8C5D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33B14-C5F4-4DB1-B479-5EDF9745C142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BC42-E349-4B96-870C-575BD8C5D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33B14-C5F4-4DB1-B479-5EDF9745C142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4E5BC42-E349-4B96-870C-575BD8C5D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33B14-C5F4-4DB1-B479-5EDF9745C142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BC42-E349-4B96-870C-575BD8C5DC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33B14-C5F4-4DB1-B479-5EDF9745C142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BC42-E349-4B96-870C-575BD8C5D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33B14-C5F4-4DB1-B479-5EDF9745C142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4E5BC42-E349-4B96-870C-575BD8C5DC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33B14-C5F4-4DB1-B479-5EDF9745C142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BC42-E349-4B96-870C-575BD8C5D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33B14-C5F4-4DB1-B479-5EDF9745C142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BC42-E349-4B96-870C-575BD8C5D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33B14-C5F4-4DB1-B479-5EDF9745C142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BC42-E349-4B96-870C-575BD8C5DC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33B14-C5F4-4DB1-B479-5EDF9745C142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BC42-E349-4B96-870C-575BD8C5DC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B233B14-C5F4-4DB1-B479-5EDF9745C142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4E5BC42-E349-4B96-870C-575BD8C5DC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57166"/>
            <a:ext cx="8072494" cy="2180090"/>
          </a:xfrm>
        </p:spPr>
        <p:txBody>
          <a:bodyPr>
            <a:noAutofit/>
          </a:bodyPr>
          <a:lstStyle/>
          <a:p>
            <a:r>
              <a:rPr lang="ru-RU" sz="8000" dirty="0" smtClean="0"/>
              <a:t>                                  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0"/>
            <a:ext cx="7215238" cy="2143140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  <a:cs typeface="Aharoni" pitchFamily="2" charset="-79"/>
              </a:rPr>
              <a:t>Моя любимая книга</a:t>
            </a:r>
            <a:endParaRPr lang="ru-RU" sz="4800" b="1" dirty="0" smtClean="0">
              <a:solidFill>
                <a:schemeClr val="bg1"/>
              </a:solidFill>
              <a:latin typeface="Adobe Gothic Std B" pitchFamily="34" charset="-128"/>
              <a:ea typeface="Adobe Gothic Std B" pitchFamily="34" charset="-128"/>
              <a:cs typeface="Aharoni" pitchFamily="2" charset="-79"/>
            </a:endParaRPr>
          </a:p>
        </p:txBody>
      </p:sp>
      <p:pic>
        <p:nvPicPr>
          <p:cNvPr id="4" name="Рисунок 3" descr="13366532.cover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420000">
            <a:off x="1765189" y="2274388"/>
            <a:ext cx="2357454" cy="33211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86182" y="6000768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Выполнила </a:t>
            </a:r>
            <a:r>
              <a:rPr lang="ru-RU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Городницкая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Екатерина, 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6б</a:t>
            </a:r>
            <a:endParaRPr lang="ru-RU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sz="2800" dirty="0" err="1" smtClean="0"/>
              <a:t>Девид</a:t>
            </a:r>
            <a:r>
              <a:rPr lang="ru-RU" sz="2800" dirty="0" smtClean="0"/>
              <a:t> </a:t>
            </a:r>
            <a:r>
              <a:rPr lang="ru-RU" sz="2800" dirty="0" err="1" smtClean="0"/>
              <a:t>алмонд</a:t>
            </a:r>
            <a:r>
              <a:rPr lang="ru-RU" sz="2800" dirty="0" smtClean="0"/>
              <a:t>                                           </a:t>
            </a:r>
            <a:r>
              <a:rPr lang="en-US" sz="2800" dirty="0" smtClean="0"/>
              <a:t>“</a:t>
            </a:r>
            <a:r>
              <a:rPr lang="ru-RU" sz="2800" dirty="0" smtClean="0"/>
              <a:t>Мальчик, </a:t>
            </a:r>
            <a:r>
              <a:rPr lang="ru-RU" sz="2800" dirty="0" smtClean="0"/>
              <a:t>который плавал с пираньями</a:t>
            </a:r>
            <a:r>
              <a:rPr lang="en-US" sz="2800" dirty="0" smtClean="0"/>
              <a:t>”</a:t>
            </a:r>
            <a:r>
              <a:rPr lang="ru-RU" sz="2800" dirty="0" smtClean="0"/>
              <a:t>:мои иллюстрации к книге </a:t>
            </a:r>
            <a:r>
              <a:rPr lang="ru-RU" sz="2800" dirty="0" err="1" smtClean="0"/>
              <a:t>Алмонда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7" name="Содержимое 6" descr="i_025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643050"/>
            <a:ext cx="7786742" cy="3215387"/>
          </a:xfrm>
        </p:spPr>
      </p:pic>
      <p:pic>
        <p:nvPicPr>
          <p:cNvPr id="11" name="Рисунок 10" descr="i_0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14752"/>
            <a:ext cx="9144000" cy="2980786"/>
          </a:xfrm>
          <a:prstGeom prst="rect">
            <a:avLst/>
          </a:prstGeom>
        </p:spPr>
      </p:pic>
      <p:pic>
        <p:nvPicPr>
          <p:cNvPr id="5" name="Рисунок 4" descr="i_00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4572008"/>
            <a:ext cx="2047875" cy="17621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-108520" y="6953585"/>
            <a:ext cx="8429684" cy="5324535"/>
          </a:xfrm>
          <a:prstGeom prst="rect">
            <a:avLst/>
          </a:prstGeom>
          <a:noFill/>
          <a:ln>
            <a:solidFill>
              <a:schemeClr val="accent2">
                <a:lumMod val="20000"/>
                <a:lumOff val="8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Жизнь 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Стена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 </a:t>
            </a:r>
            <a:r>
              <a:rPr lang="ru-RU" sz="2000" dirty="0" err="1">
                <a:solidFill>
                  <a:schemeClr val="bg2">
                    <a:lumMod val="10000"/>
                  </a:schemeClr>
                </a:solidFill>
              </a:rPr>
              <a:t>Эрунда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, еще вчера обыкновенного мальчишки, изменилась в одночасье: подъем в 6:00 и - рыба, рыба, рыба... Чисти ее, потроши, закатывай в консервные банки. С утра до ночи. И никаких каникул.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Даже побег не спасает от кошмара. Стен попадает на ярмарку, в опасный мир балаганов и магии, и уже готовится нырнуть в аквариум с кровожадными пираньями... Куда ты, одумайся! Они тебя сожрут!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Новую (2012) повесть известного британского писателя Дэвида </a:t>
            </a:r>
            <a:r>
              <a:rPr lang="ru-RU" sz="2000" dirty="0" err="1">
                <a:solidFill>
                  <a:schemeClr val="bg2">
                    <a:lumMod val="10000"/>
                  </a:schemeClr>
                </a:solidFill>
              </a:rPr>
              <a:t>Алмонда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 сравнивают с детскими книгами </a:t>
            </a:r>
            <a:r>
              <a:rPr lang="ru-RU" sz="2000" dirty="0" err="1">
                <a:solidFill>
                  <a:schemeClr val="bg2">
                    <a:lumMod val="10000"/>
                  </a:schemeClr>
                </a:solidFill>
              </a:rPr>
              <a:t>Роальда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 Даля - добрыми и 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одновременно дерзкими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, полными неожиданных поворотов сюжета, опасностей, которые чаще всего причиняет глупость и недалекость взрослых, завершающихся обретением героем или героями награды.</a:t>
            </a:r>
            <a:br>
              <a:rPr lang="ru-RU" sz="2000" dirty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Если тебе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интересно,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что будет со </a:t>
            </a:r>
            <a:r>
              <a:rPr lang="ru-RU" sz="2000" dirty="0" err="1" smtClean="0">
                <a:solidFill>
                  <a:schemeClr val="bg2">
                    <a:lumMod val="10000"/>
                  </a:schemeClr>
                </a:solidFill>
              </a:rPr>
              <a:t>Стеном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то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обязательно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почитай эту книгу.</a:t>
            </a:r>
            <a:b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</a:b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 авторе и о книге: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Жизнь Стена </a:t>
            </a:r>
            <a:r>
              <a:rPr lang="ru-RU" dirty="0" err="1"/>
              <a:t>Эрунда</a:t>
            </a:r>
            <a:r>
              <a:rPr lang="ru-RU" dirty="0"/>
              <a:t>, еще вчера обыкновенного мальчишки, изменилась в одночасье: подъем в 6:00 и - рыба, рыба, рыба... Чисти ее, потроши, закатывай в консервные банки. С утра до ночи. И никаких каникул.</a:t>
            </a:r>
            <a:br>
              <a:rPr lang="ru-RU" dirty="0"/>
            </a:br>
            <a:r>
              <a:rPr lang="ru-RU" dirty="0"/>
              <a:t>Даже побег не спасает от кошмара. Стен попадает на ярмарку, в опасный мир балаганов и магии, и уже готовится нырнуть в аквариум с кровожадными пираньями... Куда ты, одумайся! Они тебя сожрут!</a:t>
            </a:r>
            <a:br>
              <a:rPr lang="ru-RU" dirty="0"/>
            </a:br>
            <a:r>
              <a:rPr lang="ru-RU" dirty="0"/>
              <a:t>Новую (2012) повесть известного британского писателя Дэвида </a:t>
            </a:r>
            <a:r>
              <a:rPr lang="ru-RU" dirty="0" err="1"/>
              <a:t>Алмонда</a:t>
            </a:r>
            <a:r>
              <a:rPr lang="ru-RU" dirty="0"/>
              <a:t> сравнивают с детскими книгами </a:t>
            </a:r>
            <a:r>
              <a:rPr lang="ru-RU" dirty="0" err="1"/>
              <a:t>Роальда</a:t>
            </a:r>
            <a:r>
              <a:rPr lang="ru-RU" dirty="0"/>
              <a:t> Даля - добрыми и одновременно дерзкими, полными неожиданных поворотов сюжета, опасностей, которые чаще всего причиняет глупость и недалекость взрослых, завершающихся обретением героем или героями награды.</a:t>
            </a:r>
            <a:br>
              <a:rPr lang="ru-RU" dirty="0"/>
            </a:br>
            <a:r>
              <a:rPr lang="ru-RU" dirty="0"/>
              <a:t>Если тебе интересно, что будет со </a:t>
            </a:r>
            <a:r>
              <a:rPr lang="ru-RU" dirty="0" err="1"/>
              <a:t>Стеном</a:t>
            </a:r>
            <a:r>
              <a:rPr lang="ru-RU" dirty="0"/>
              <a:t>, то обязательно почитай эту книгу.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9954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Отзыв:</a:t>
            </a:r>
            <a:endParaRPr lang="ru-RU" dirty="0"/>
          </a:p>
        </p:txBody>
      </p:sp>
      <p:pic>
        <p:nvPicPr>
          <p:cNvPr id="4" name="Содержимое 3" descr="18820_600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3786190"/>
            <a:ext cx="1928826" cy="2784779"/>
          </a:xfrm>
        </p:spPr>
      </p:pic>
      <p:pic>
        <p:nvPicPr>
          <p:cNvPr id="5" name="Рисунок 4" descr="gorkem2-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26" y="428604"/>
            <a:ext cx="2097044" cy="27146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1214422"/>
            <a:ext cx="578647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этой книге интересно всё</a:t>
            </a:r>
            <a:r>
              <a:rPr lang="ru-RU" dirty="0" smtClean="0"/>
              <a:t>! Когда </a:t>
            </a:r>
            <a:r>
              <a:rPr lang="ru-RU" dirty="0" smtClean="0"/>
              <a:t>я её </a:t>
            </a:r>
            <a:r>
              <a:rPr lang="ru-RU" dirty="0" smtClean="0"/>
              <a:t>читала, </a:t>
            </a:r>
            <a:r>
              <a:rPr lang="ru-RU" dirty="0" smtClean="0"/>
              <a:t>меня так и захватывало </a:t>
            </a:r>
            <a:r>
              <a:rPr lang="ru-RU" dirty="0" smtClean="0"/>
              <a:t>это путешествие и по- </a:t>
            </a:r>
            <a:r>
              <a:rPr lang="ru-RU" dirty="0" smtClean="0"/>
              <a:t>скорей хотелось </a:t>
            </a:r>
            <a:r>
              <a:rPr lang="ru-RU" dirty="0" smtClean="0"/>
              <a:t>узнать, </a:t>
            </a:r>
            <a:r>
              <a:rPr lang="ru-RU" dirty="0" smtClean="0"/>
              <a:t>что будет дальше.</a:t>
            </a:r>
          </a:p>
          <a:p>
            <a:endParaRPr lang="ru-RU" dirty="0" smtClean="0"/>
          </a:p>
          <a:p>
            <a:r>
              <a:rPr lang="ru-RU" dirty="0" smtClean="0"/>
              <a:t>Сюжет очень </a:t>
            </a:r>
            <a:r>
              <a:rPr lang="ru-RU" dirty="0" err="1" smtClean="0"/>
              <a:t>интересен:Стен</a:t>
            </a:r>
            <a:r>
              <a:rPr lang="ru-RU" dirty="0" smtClean="0"/>
              <a:t>  понемногу </a:t>
            </a:r>
            <a:r>
              <a:rPr lang="ru-RU" dirty="0" smtClean="0"/>
              <a:t>узнаёт о </a:t>
            </a:r>
            <a:r>
              <a:rPr lang="ru-RU" dirty="0" smtClean="0"/>
              <a:t>мире, покинув родной дом. И </a:t>
            </a:r>
            <a:r>
              <a:rPr lang="ru-RU" dirty="0" smtClean="0"/>
              <a:t>что главное в этой длиной и </a:t>
            </a:r>
            <a:r>
              <a:rPr lang="ru-RU" dirty="0" smtClean="0"/>
              <a:t>запутанной истории - Стен </a:t>
            </a:r>
            <a:r>
              <a:rPr lang="ru-RU" dirty="0" smtClean="0"/>
              <a:t>всегда решал </a:t>
            </a:r>
            <a:r>
              <a:rPr lang="ru-RU" dirty="0" smtClean="0"/>
              <a:t>сложные проблемы, которые </a:t>
            </a:r>
            <a:r>
              <a:rPr lang="ru-RU" dirty="0" smtClean="0"/>
              <a:t>просто переворачивали его жизнь.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714612" y="4286256"/>
            <a:ext cx="6143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Стен </a:t>
            </a:r>
            <a:r>
              <a:rPr lang="ru-RU" sz="2000" dirty="0" smtClean="0"/>
              <a:t>очень стремился к цели и верил в </a:t>
            </a:r>
            <a:r>
              <a:rPr lang="ru-RU" sz="2000" dirty="0" smtClean="0"/>
              <a:t>себя, поэтому </a:t>
            </a:r>
            <a:r>
              <a:rPr lang="ru-RU" sz="2000" dirty="0" smtClean="0"/>
              <a:t>у него всё получилось.</a:t>
            </a:r>
            <a:endParaRPr lang="ru-RU" sz="2000" dirty="0"/>
          </a:p>
        </p:txBody>
      </p:sp>
      <p:pic>
        <p:nvPicPr>
          <p:cNvPr id="8" name="Рисунок 7" descr="i_00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3511453"/>
            <a:ext cx="8782080" cy="333425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428604"/>
            <a:ext cx="8686800" cy="838200"/>
          </a:xfrm>
        </p:spPr>
        <p:txBody>
          <a:bodyPr/>
          <a:lstStyle/>
          <a:p>
            <a:r>
              <a:rPr lang="ru-RU" dirty="0" smtClean="0"/>
              <a:t>СПАСИБО ЗА ВНИМАНИЕ!!!!</a:t>
            </a:r>
            <a:endParaRPr lang="ru-RU" dirty="0"/>
          </a:p>
        </p:txBody>
      </p:sp>
      <p:pic>
        <p:nvPicPr>
          <p:cNvPr id="4" name="Содержимое 3" descr="i_003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857364"/>
            <a:ext cx="4000528" cy="3442315"/>
          </a:xfrm>
        </p:spPr>
      </p:pic>
      <p:sp>
        <p:nvSpPr>
          <p:cNvPr id="5" name="TextBox 4"/>
          <p:cNvSpPr txBox="1"/>
          <p:nvPr/>
        </p:nvSpPr>
        <p:spPr>
          <a:xfrm>
            <a:off x="4143372" y="1928802"/>
            <a:ext cx="45720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Надеюсь,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вы прислушаетесь к моему мнению и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 всё-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таки прочитаете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эту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потрясающую книгу.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69</TotalTime>
  <Words>132</Words>
  <Application>Microsoft Office PowerPoint</Application>
  <PresentationFormat>Экран (4:3)</PresentationFormat>
  <Paragraphs>14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Adobe Gothic Std B</vt:lpstr>
      <vt:lpstr>Aharoni</vt:lpstr>
      <vt:lpstr>Lucida Sans Unicode</vt:lpstr>
      <vt:lpstr>Wingdings 2</vt:lpstr>
      <vt:lpstr>Трек</vt:lpstr>
      <vt:lpstr>                                  </vt:lpstr>
      <vt:lpstr>Девид алмонд                                           “Мальчик, который плавал с пираньями”:мои иллюстрации к книге Алмонда.</vt:lpstr>
      <vt:lpstr>Об авторе и о книге:</vt:lpstr>
      <vt:lpstr>Отзыв:</vt:lpstr>
      <vt:lpstr>СПАСИБО ЗА ВНИМАНИЕ!!!!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       </dc:title>
  <dc:creator>Sony</dc:creator>
  <cp:lastModifiedBy>on</cp:lastModifiedBy>
  <cp:revision>10</cp:revision>
  <dcterms:created xsi:type="dcterms:W3CDTF">2016-03-02T15:56:23Z</dcterms:created>
  <dcterms:modified xsi:type="dcterms:W3CDTF">2016-03-05T10:29:53Z</dcterms:modified>
</cp:coreProperties>
</file>