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0" r:id="rId1"/>
  </p:sldMasterIdLst>
  <p:notesMasterIdLst>
    <p:notesMasterId r:id="rId6"/>
  </p:notesMasterIdLst>
  <p:sldIdLst>
    <p:sldId id="260" r:id="rId2"/>
    <p:sldId id="258" r:id="rId3"/>
    <p:sldId id="259" r:id="rId4"/>
    <p:sldId id="257" r:id="rId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60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B458FA-8D02-4084-A7AA-DAF567AEA006}" type="datetimeFigureOut">
              <a:rPr lang="ru-RU" smtClean="0"/>
              <a:t>08.03.2016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B30791-12F0-45A9-BCB7-394D371E58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57456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B30791-12F0-45A9-BCB7-394D371E5816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68576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16F62DE7-6D50-4B92-9CB3-6EA634DB21E5}" type="datetimeFigureOut">
              <a:rPr lang="ru-RU" smtClean="0"/>
              <a:t>08.03.2016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918EBCA0-47C2-4F61-8861-AA1CA2C4EB36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73144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62DE7-6D50-4B92-9CB3-6EA634DB21E5}" type="datetimeFigureOut">
              <a:rPr lang="ru-RU" smtClean="0"/>
              <a:t>08.03.2016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EBCA0-47C2-4F61-8861-AA1CA2C4EB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7338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62DE7-6D50-4B92-9CB3-6EA634DB21E5}" type="datetimeFigureOut">
              <a:rPr lang="ru-RU" smtClean="0"/>
              <a:t>08.03.2016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EBCA0-47C2-4F61-8861-AA1CA2C4EB36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85886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62DE7-6D50-4B92-9CB3-6EA634DB21E5}" type="datetimeFigureOut">
              <a:rPr lang="ru-RU" smtClean="0"/>
              <a:t>08.03.2016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EBCA0-47C2-4F61-8861-AA1CA2C4EB36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689740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62DE7-6D50-4B92-9CB3-6EA634DB21E5}" type="datetimeFigureOut">
              <a:rPr lang="ru-RU" smtClean="0"/>
              <a:t>08.03.2016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EBCA0-47C2-4F61-8861-AA1CA2C4EB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42751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62DE7-6D50-4B92-9CB3-6EA634DB21E5}" type="datetimeFigureOut">
              <a:rPr lang="ru-RU" smtClean="0"/>
              <a:t>08.03.2016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EBCA0-47C2-4F61-8861-AA1CA2C4EB36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21472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62DE7-6D50-4B92-9CB3-6EA634DB21E5}" type="datetimeFigureOut">
              <a:rPr lang="ru-RU" smtClean="0"/>
              <a:t>08.03.2016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EBCA0-47C2-4F61-8861-AA1CA2C4EB36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547955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62DE7-6D50-4B92-9CB3-6EA634DB21E5}" type="datetimeFigureOut">
              <a:rPr lang="ru-RU" smtClean="0"/>
              <a:t>08.03.2016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EBCA0-47C2-4F61-8861-AA1CA2C4EB36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11052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62DE7-6D50-4B92-9CB3-6EA634DB21E5}" type="datetimeFigureOut">
              <a:rPr lang="ru-RU" smtClean="0"/>
              <a:t>08.03.2016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EBCA0-47C2-4F61-8861-AA1CA2C4EB36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103203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62DE7-6D50-4B92-9CB3-6EA634DB21E5}" type="datetimeFigureOut">
              <a:rPr lang="ru-RU" smtClean="0"/>
              <a:t>08.03.2016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EBCA0-47C2-4F61-8861-AA1CA2C4EB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09912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62DE7-6D50-4B92-9CB3-6EA634DB21E5}" type="datetimeFigureOut">
              <a:rPr lang="ru-RU" smtClean="0"/>
              <a:t>08.03.2016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EBCA0-47C2-4F61-8861-AA1CA2C4EB36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26274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62DE7-6D50-4B92-9CB3-6EA634DB21E5}" type="datetimeFigureOut">
              <a:rPr lang="ru-RU" smtClean="0"/>
              <a:t>08.03.2016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EBCA0-47C2-4F61-8861-AA1CA2C4EB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91089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62DE7-6D50-4B92-9CB3-6EA634DB21E5}" type="datetimeFigureOut">
              <a:rPr lang="ru-RU" smtClean="0"/>
              <a:t>08.03.2016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EBCA0-47C2-4F61-8861-AA1CA2C4EB36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990019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62DE7-6D50-4B92-9CB3-6EA634DB21E5}" type="datetimeFigureOut">
              <a:rPr lang="ru-RU" smtClean="0"/>
              <a:t>08.03.2016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EBCA0-47C2-4F61-8861-AA1CA2C4EB36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06916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62DE7-6D50-4B92-9CB3-6EA634DB21E5}" type="datetimeFigureOut">
              <a:rPr lang="ru-RU" smtClean="0"/>
              <a:t>08.03.2016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EBCA0-47C2-4F61-8861-AA1CA2C4EB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29551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62DE7-6D50-4B92-9CB3-6EA634DB21E5}" type="datetimeFigureOut">
              <a:rPr lang="ru-RU" smtClean="0"/>
              <a:t>08.03.2016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EBCA0-47C2-4F61-8861-AA1CA2C4EB36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888123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62DE7-6D50-4B92-9CB3-6EA634DB21E5}" type="datetimeFigureOut">
              <a:rPr lang="ru-RU" smtClean="0"/>
              <a:t>08.03.2016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EBCA0-47C2-4F61-8861-AA1CA2C4EB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4198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16F62DE7-6D50-4B92-9CB3-6EA634DB21E5}" type="datetimeFigureOut">
              <a:rPr lang="ru-RU" smtClean="0"/>
              <a:t>08.03.2016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18EBCA0-47C2-4F61-8861-AA1CA2C4EB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70989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  <p:sldLayoutId id="2147483738" r:id="rId8"/>
    <p:sldLayoutId id="2147483739" r:id="rId9"/>
    <p:sldLayoutId id="2147483740" r:id="rId10"/>
    <p:sldLayoutId id="2147483741" r:id="rId11"/>
    <p:sldLayoutId id="2147483742" r:id="rId12"/>
    <p:sldLayoutId id="2147483743" r:id="rId13"/>
    <p:sldLayoutId id="2147483744" r:id="rId14"/>
    <p:sldLayoutId id="2147483745" r:id="rId15"/>
    <p:sldLayoutId id="2147483746" r:id="rId16"/>
    <p:sldLayoutId id="214748374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C%D0%BE%D1%80%D1%8F%D0%BA" TargetMode="External"/><Relationship Id="rId7" Type="http://schemas.openxmlformats.org/officeDocument/2006/relationships/image" Target="../media/image9.jpeg"/><Relationship Id="rId2" Type="http://schemas.openxmlformats.org/officeDocument/2006/relationships/hyperlink" Target="https://ru.wikipedia.org/wiki/%D0%90%D1%81%D1%81%D0%BE%D0%BB%D1%8C_(%D0%B8%D0%BC%D1%8F)" TargetMode="External"/><Relationship Id="rId1" Type="http://schemas.openxmlformats.org/officeDocument/2006/relationships/slideLayout" Target="../slideLayouts/slideLayout9.xml"/><Relationship Id="rId6" Type="http://schemas.openxmlformats.org/officeDocument/2006/relationships/hyperlink" Target="https://ru.wikipedia.org/wiki/%D0%9F%D0%B0%D1%80%D1%83%D1%81" TargetMode="External"/><Relationship Id="rId5" Type="http://schemas.openxmlformats.org/officeDocument/2006/relationships/hyperlink" Target="https://ru.wikipedia.org/wiki/%D0%90%D0%BB%D1%8B%D0%B9_%D1%86%D0%B2%D0%B5%D1%82" TargetMode="External"/><Relationship Id="rId4" Type="http://schemas.openxmlformats.org/officeDocument/2006/relationships/hyperlink" Target="https://ru.wikipedia.org/wiki/%D0%9F%D1%80%D0%B8%D0%BD%D1%86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93371" y="651206"/>
            <a:ext cx="9413966" cy="1325640"/>
          </a:xfrm>
        </p:spPr>
        <p:txBody>
          <a:bodyPr/>
          <a:lstStyle/>
          <a:p>
            <a:r>
              <a:rPr lang="ru-RU" dirty="0" smtClean="0"/>
              <a:t>«Моя книжная полка»</a:t>
            </a:r>
            <a:endParaRPr lang="ru-RU" dirty="0"/>
          </a:p>
        </p:txBody>
      </p:sp>
      <p:pic>
        <p:nvPicPr>
          <p:cNvPr id="7" name="Picture 2" descr="http://lmlnews.ru/wp-content/uploads/2015/01/f73dd2_8d83e4e628804be68b50d6dd013ddf4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3371" y="2557463"/>
            <a:ext cx="9413966" cy="3677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708343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20102" y="614681"/>
            <a:ext cx="6241816" cy="700314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«</a:t>
            </a:r>
            <a:r>
              <a:rPr lang="ru-RU" dirty="0" err="1" smtClean="0"/>
              <a:t>Хоббит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891244" y="1750423"/>
            <a:ext cx="4824549" cy="4074886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1300" dirty="0"/>
              <a:t>Главный герой книги </a:t>
            </a:r>
            <a:r>
              <a:rPr lang="ru-RU" sz="1300" b="1" dirty="0" err="1"/>
              <a:t>Хоббит</a:t>
            </a:r>
            <a:r>
              <a:rPr lang="ru-RU" sz="1300" dirty="0"/>
              <a:t> </a:t>
            </a:r>
            <a:r>
              <a:rPr lang="ru-RU" sz="1300" dirty="0" err="1"/>
              <a:t>Бильбо</a:t>
            </a:r>
            <a:r>
              <a:rPr lang="ru-RU" sz="1300" dirty="0"/>
              <a:t> </a:t>
            </a:r>
            <a:r>
              <a:rPr lang="ru-RU" sz="1300" dirty="0" err="1"/>
              <a:t>Бэггинс</a:t>
            </a:r>
            <a:r>
              <a:rPr lang="ru-RU" sz="1300" dirty="0"/>
              <a:t>, к которому однажды в гости заглянули тринадцать гномов и волшебник </a:t>
            </a:r>
            <a:r>
              <a:rPr lang="ru-RU" sz="1300" dirty="0" err="1"/>
              <a:t>Гендальф</a:t>
            </a:r>
            <a:r>
              <a:rPr lang="ru-RU" sz="1300" dirty="0"/>
              <a:t>, и позвали </a:t>
            </a:r>
            <a:r>
              <a:rPr lang="ru-RU" sz="1300" dirty="0" err="1"/>
              <a:t>Бильбо</a:t>
            </a:r>
            <a:r>
              <a:rPr lang="ru-RU" sz="1300" dirty="0"/>
              <a:t> в поход за сокровищами гномов, которые захватил дракон Смог, а путь за сокровищами был долог и труден, ведь нужно было добраться до того места где сокровища спрятаны и друзья отправились в путь к пещере Одинокой горы </a:t>
            </a:r>
            <a:r>
              <a:rPr lang="ru-RU" sz="1300" dirty="0" err="1"/>
              <a:t>Эребор</a:t>
            </a:r>
            <a:r>
              <a:rPr lang="ru-RU" sz="1300" dirty="0"/>
              <a:t>.</a:t>
            </a:r>
            <a:br>
              <a:rPr lang="ru-RU" sz="1300" dirty="0"/>
            </a:br>
            <a:r>
              <a:rPr lang="ru-RU" sz="1300" dirty="0"/>
              <a:t>Предводитель эльфов </a:t>
            </a:r>
            <a:r>
              <a:rPr lang="ru-RU" sz="1300" dirty="0" err="1"/>
              <a:t>Элронд</a:t>
            </a:r>
            <a:r>
              <a:rPr lang="ru-RU" sz="1300" dirty="0"/>
              <a:t> вызвался им помочь и подсказал путь к Одинокой горе. Друзья по пути попадали в самые ужасные и тяжелые приключения: они побывали в лапах троллей-людоедов, а спас их только наступивший рассвет, превративший троллей в камень. Выбравшись из этого приключения, друзья попали в плен к старым врагам гномов, гоблины. Спасаясь от нового врага, </a:t>
            </a:r>
            <a:r>
              <a:rPr lang="ru-RU" sz="1300" dirty="0" err="1"/>
              <a:t>Бильбо</a:t>
            </a:r>
            <a:r>
              <a:rPr lang="ru-RU" sz="1300" dirty="0"/>
              <a:t> попал в глубокое подземелье, и нашел там кольцо дающее невидимость. Но там ему пришлось познакомиться с гоблином </a:t>
            </a:r>
            <a:r>
              <a:rPr lang="ru-RU" sz="1300" dirty="0" err="1"/>
              <a:t>Голлумом</a:t>
            </a:r>
            <a:r>
              <a:rPr lang="ru-RU" sz="1300" dirty="0"/>
              <a:t>, который был владельцем кольца. </a:t>
            </a:r>
            <a:br>
              <a:rPr lang="ru-RU" sz="1300" dirty="0"/>
            </a:br>
            <a:r>
              <a:rPr lang="ru-RU" sz="1300" dirty="0"/>
              <a:t>В самом конце книги </a:t>
            </a:r>
            <a:r>
              <a:rPr lang="ru-RU" sz="1300" dirty="0" err="1"/>
              <a:t>Бильбо</a:t>
            </a:r>
            <a:r>
              <a:rPr lang="ru-RU" sz="1300" dirty="0"/>
              <a:t> с друзьями все-таки овладеют сокровищами, потеряют нескольких друзей гномов, победят злого дракона Смога. После победы над всеми врагами люди, эльфы и гномы примирились друг с другом и разделили сокровища между </a:t>
            </a:r>
            <a:r>
              <a:rPr lang="ru-RU" sz="1300" dirty="0" smtClean="0"/>
              <a:t>собой</a:t>
            </a:r>
            <a:r>
              <a:rPr lang="ru-RU" sz="1300" dirty="0"/>
              <a:t/>
            </a:r>
            <a:br>
              <a:rPr lang="ru-RU" sz="1300" dirty="0"/>
            </a:br>
            <a:endParaRPr lang="ru-RU" sz="1300" dirty="0"/>
          </a:p>
        </p:txBody>
      </p:sp>
      <p:pic>
        <p:nvPicPr>
          <p:cNvPr id="2052" name="Picture 4" descr="http://lazzy.ru/upload_files/image_127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" r="274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50186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60223" y="957217"/>
            <a:ext cx="6241816" cy="1371600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«Алые Паруса»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960223" y="2328817"/>
            <a:ext cx="6241816" cy="3403646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r>
              <a:rPr lang="ru-RU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Повесть рассказывает историю о девочке </a:t>
            </a:r>
            <a:r>
              <a:rPr lang="ru-RU" sz="1900" dirty="0" err="1">
                <a:solidFill>
                  <a:schemeClr val="tx1">
                    <a:lumMod val="95000"/>
                    <a:lumOff val="5000"/>
                  </a:schemeClr>
                </a:solidFill>
                <a:hlinkClick r:id="rId2" tooltip="Ассоль (имя)"/>
              </a:rPr>
              <a:t>Ассоль</a:t>
            </a:r>
            <a:r>
              <a:rPr lang="ru-RU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, которая потеряла свою мать, когда ей было всего пять месяцев. </a:t>
            </a:r>
            <a:r>
              <a:rPr lang="ru-RU" sz="19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Ассоль</a:t>
            </a:r>
            <a:r>
              <a:rPr lang="ru-RU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жила со своим отцом-</a:t>
            </a:r>
            <a:r>
              <a:rPr lang="ru-RU" sz="1900" dirty="0">
                <a:solidFill>
                  <a:schemeClr val="tx1">
                    <a:lumMod val="95000"/>
                    <a:lumOff val="5000"/>
                  </a:schemeClr>
                </a:solidFill>
                <a:hlinkClick r:id="rId3" tooltip="Моряк"/>
              </a:rPr>
              <a:t>моряком</a:t>
            </a:r>
            <a:r>
              <a:rPr lang="ru-RU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. После отставки он стал делать игрушки, чтобы заработать себе и маленькой дочери на жизнь.</a:t>
            </a:r>
          </a:p>
          <a:p>
            <a:r>
              <a:rPr lang="ru-RU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Однажды в лесу, во время «погони» за уплывшей игрушечной яхтой, </a:t>
            </a:r>
            <a:r>
              <a:rPr lang="ru-RU" sz="19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Ассоль</a:t>
            </a:r>
            <a:r>
              <a:rPr lang="ru-RU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встречает «</a:t>
            </a:r>
            <a:r>
              <a:rPr lang="ru-RU" sz="19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собирателя песен, легенд, преданий и сказок</a:t>
            </a:r>
            <a:r>
              <a:rPr lang="ru-RU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»; старика по имени </a:t>
            </a:r>
            <a:r>
              <a:rPr lang="ru-RU" sz="19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Эгль</a:t>
            </a:r>
            <a:r>
              <a:rPr lang="ru-RU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. Он рассказывает ей, что когда она вырастет и станет взрослой, к ней </a:t>
            </a:r>
            <a:r>
              <a:rPr lang="ru-RU" sz="1900">
                <a:solidFill>
                  <a:schemeClr val="tx1">
                    <a:lumMod val="95000"/>
                    <a:lumOff val="5000"/>
                  </a:schemeClr>
                </a:solidFill>
              </a:rPr>
              <a:t>однажды </a:t>
            </a:r>
            <a:r>
              <a:rPr lang="ru-RU" sz="190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приплывёт </a:t>
            </a:r>
            <a:r>
              <a:rPr lang="ru-RU" sz="1900" smtClean="0">
                <a:solidFill>
                  <a:schemeClr val="tx1">
                    <a:lumMod val="95000"/>
                    <a:lumOff val="5000"/>
                  </a:schemeClr>
                </a:solidFill>
                <a:hlinkClick r:id="rId4" tooltip="Принц"/>
              </a:rPr>
              <a:t>принц</a:t>
            </a:r>
            <a:r>
              <a:rPr lang="ru-RU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 на корабле с </a:t>
            </a:r>
            <a:r>
              <a:rPr lang="ru-RU" sz="1900" dirty="0">
                <a:solidFill>
                  <a:schemeClr val="tx1">
                    <a:lumMod val="95000"/>
                    <a:lumOff val="5000"/>
                  </a:schemeClr>
                </a:solidFill>
                <a:hlinkClick r:id="rId5" tooltip="Алый цвет"/>
              </a:rPr>
              <a:t>алыми</a:t>
            </a:r>
            <a:r>
              <a:rPr lang="ru-RU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 </a:t>
            </a:r>
            <a:r>
              <a:rPr lang="ru-RU" sz="1900" dirty="0">
                <a:solidFill>
                  <a:schemeClr val="tx1">
                    <a:lumMod val="95000"/>
                    <a:lumOff val="5000"/>
                  </a:schemeClr>
                </a:solidFill>
                <a:hlinkClick r:id="rId6" tooltip="Парус"/>
              </a:rPr>
              <a:t>парусами</a:t>
            </a:r>
            <a:r>
              <a:rPr lang="ru-RU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  <a:br>
              <a:rPr lang="ru-RU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19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Ассоль</a:t>
            </a:r>
            <a:r>
              <a:rPr lang="ru-RU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поверила старику и стала ждать принца. В один прекрасный день её мечта сбылась в виде трёхмачтового галиота «Секрет» под алыми парусами и в лице молодого капитана Артура Грэя, влюблённого в неё</a:t>
            </a:r>
          </a:p>
          <a:p>
            <a:endParaRPr lang="ru-RU" dirty="0"/>
          </a:p>
        </p:txBody>
      </p:sp>
      <p:pic>
        <p:nvPicPr>
          <p:cNvPr id="3074" name="Picture 2" descr="http://irecommend.ru/sites/default/files/product-images/70280/alye-parusa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2" b="5042"/>
          <a:stretch>
            <a:fillRect/>
          </a:stretch>
        </p:blipFill>
        <p:spPr bwMode="auto">
          <a:xfrm>
            <a:off x="796925" y="957263"/>
            <a:ext cx="3063875" cy="477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433540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99559" y="664632"/>
            <a:ext cx="6241816" cy="137160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Мальчик , который плавал с пираньями»</a:t>
            </a:r>
            <a:endParaRPr lang="ru-RU" sz="36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099559" y="2036232"/>
            <a:ext cx="4574178" cy="3875618"/>
          </a:xfrm>
        </p:spPr>
        <p:txBody>
          <a:bodyPr>
            <a:normAutofit fontScale="70000" lnSpcReduction="20000"/>
          </a:bodyPr>
          <a:lstStyle/>
          <a:p>
            <a:r>
              <a:rPr lang="ru-RU" dirty="0"/>
              <a:t>Отличная книжка о том, как </a:t>
            </a:r>
            <a:r>
              <a:rPr lang="ru-RU" dirty="0" smtClean="0"/>
              <a:t>необычно </a:t>
            </a:r>
            <a:r>
              <a:rPr lang="ru-RU" dirty="0"/>
              <a:t>может измениться жизнь за считанные секунды. Точнее, как самостоятельно можно изменить жизнь. О том, что не судьба ведёт тебя, а ты ведёшь судьбу... </a:t>
            </a:r>
            <a:r>
              <a:rPr lang="ru-RU" dirty="0" smtClean="0"/>
              <a:t> </a:t>
            </a:r>
            <a:r>
              <a:rPr lang="ru-RU" dirty="0"/>
              <a:t>или всё-таки наоборот, но это даже не </a:t>
            </a:r>
            <a:r>
              <a:rPr lang="ru-RU" dirty="0" smtClean="0"/>
              <a:t>важно.</a:t>
            </a:r>
            <a:endParaRPr lang="ru-RU" dirty="0"/>
          </a:p>
          <a:p>
            <a:r>
              <a:rPr lang="ru-RU" dirty="0" smtClean="0"/>
              <a:t> </a:t>
            </a:r>
            <a:r>
              <a:rPr lang="ru-RU" dirty="0"/>
              <a:t>Добрый мальчик Стен любит рыбок. Маленьких и больших, красивых и не очень. Хотя красивых он любит всё-таки больше. Но главное, что он этих рыбок понимает! Он чувствует себя одним из них. Рыбки - его собратья, и он становится на Большой Рыбный Путь судьбы, я бы назвала его так. Он убегает из семьи. Его дядя не из злости, а просто приняв неверное решение, поступает ужасно (ужасно поступает с рыбками, конечно же), и мальчик идёт туда, где его любимые золотые рыбки всегда будут в безопасности и под его присмотром. А именно - присоединяется к некоторому подобию цирка Шапито, или к переездной ярмарке, и начинает работать на аттракционе с рыбками. Увлекательная и лёгкая книжка, в которой так легко представить себя на месте этого мальчишки и, сопереживая, следовать за ним всюду. И как же замечательно, что этого мальчика все любят, куда бы он ни направился! Ну, разве что кроме одного злодея, но как же без злодея в </a:t>
            </a:r>
            <a:r>
              <a:rPr lang="ru-RU" dirty="0" smtClean="0"/>
              <a:t>книжке.</a:t>
            </a:r>
            <a:r>
              <a:rPr lang="ru-RU" dirty="0"/>
              <a:t> </a:t>
            </a:r>
            <a:br>
              <a:rPr lang="ru-RU" dirty="0"/>
            </a:br>
            <a:r>
              <a:rPr lang="ru-RU" dirty="0"/>
              <a:t>А ещё в этой книжке такая замечательная ночная атмосфера с гомоном хорошей компании и запахом костра...</a:t>
            </a:r>
          </a:p>
        </p:txBody>
      </p:sp>
      <p:pic>
        <p:nvPicPr>
          <p:cNvPr id="1026" name="Picture 2" descr="http://static1.ozone.ru/multimedia/books_covers/1011388135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5" r="3785"/>
          <a:stretch>
            <a:fillRect/>
          </a:stretch>
        </p:blipFill>
        <p:spPr bwMode="auto">
          <a:xfrm>
            <a:off x="874713" y="1136650"/>
            <a:ext cx="3063875" cy="477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288831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80</TotalTime>
  <Words>260</Words>
  <Application>Microsoft Office PowerPoint</Application>
  <PresentationFormat>Широкоэкранный</PresentationFormat>
  <Paragraphs>10</Paragraphs>
  <Slides>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8" baseType="lpstr">
      <vt:lpstr>Arial</vt:lpstr>
      <vt:lpstr>Calibri</vt:lpstr>
      <vt:lpstr>Garamond</vt:lpstr>
      <vt:lpstr>Натуральные материалы</vt:lpstr>
      <vt:lpstr>«Моя книжная полка»</vt:lpstr>
      <vt:lpstr>«Хоббит»</vt:lpstr>
      <vt:lpstr>«Алые Паруса»</vt:lpstr>
      <vt:lpstr>Мальчик , который плавал с пираньями»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«Моя книжная полка»</dc:title>
  <dc:creator>Логуш</dc:creator>
  <cp:lastModifiedBy>Логуш</cp:lastModifiedBy>
  <cp:revision>7</cp:revision>
  <dcterms:created xsi:type="dcterms:W3CDTF">2016-03-06T16:39:25Z</dcterms:created>
  <dcterms:modified xsi:type="dcterms:W3CDTF">2016-03-08T06:53:01Z</dcterms:modified>
</cp:coreProperties>
</file>