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1" r:id="rId5"/>
    <p:sldId id="260" r:id="rId6"/>
    <p:sldId id="262" r:id="rId7"/>
    <p:sldId id="2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603" autoAdjust="0"/>
    <p:restoredTop sz="94660"/>
  </p:normalViewPr>
  <p:slideViewPr>
    <p:cSldViewPr snapToGrid="0">
      <p:cViewPr varScale="1">
        <p:scale>
          <a:sx n="92" d="100"/>
          <a:sy n="92" d="100"/>
        </p:scale>
        <p:origin x="32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3/11/2016</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ru-RU" smtClean="0"/>
              <a:t>Образец заголовка</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hasCustomPrompt="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hasCustomPrompt="1"/>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3/11/2016</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rot="21280517">
            <a:off x="-455838" y="1532584"/>
            <a:ext cx="10191483" cy="2189409"/>
          </a:xfrm>
        </p:spPr>
        <p:txBody>
          <a:bodyPr>
            <a:normAutofit fontScale="90000"/>
          </a:bodyPr>
          <a:lstStyle/>
          <a:p>
            <a:r>
              <a:rPr lang="ru-RU" sz="6000" dirty="0" smtClean="0"/>
              <a:t>Презентация о книгах Александра Беляева</a:t>
            </a:r>
            <a:r>
              <a:rPr lang="ru-RU" sz="6000" dirty="0"/>
              <a:t/>
            </a:r>
            <a:br>
              <a:rPr lang="ru-RU" sz="6000" dirty="0"/>
            </a:br>
            <a:r>
              <a:rPr lang="ru-RU" sz="6000" dirty="0"/>
              <a:t/>
            </a:r>
            <a:br>
              <a:rPr lang="ru-RU" sz="6000" dirty="0"/>
            </a:br>
            <a:r>
              <a:rPr lang="ru-RU" sz="6000" dirty="0" smtClean="0"/>
              <a:t> </a:t>
            </a:r>
            <a:endParaRPr lang="ru-RU" sz="6000" dirty="0"/>
          </a:p>
        </p:txBody>
      </p:sp>
      <p:sp>
        <p:nvSpPr>
          <p:cNvPr id="3" name="Подзаголовок 2"/>
          <p:cNvSpPr>
            <a:spLocks noGrp="1"/>
          </p:cNvSpPr>
          <p:nvPr>
            <p:ph type="subTitle" idx="1"/>
          </p:nvPr>
        </p:nvSpPr>
        <p:spPr>
          <a:xfrm>
            <a:off x="-828542" y="3181082"/>
            <a:ext cx="7197726" cy="2545723"/>
          </a:xfrm>
        </p:spPr>
        <p:txBody>
          <a:bodyPr>
            <a:normAutofit/>
          </a:bodyPr>
          <a:lstStyle/>
          <a:p>
            <a:r>
              <a:rPr lang="ru-RU" sz="3600" dirty="0" smtClean="0"/>
              <a:t>Презентацию делал </a:t>
            </a:r>
          </a:p>
          <a:p>
            <a:r>
              <a:rPr lang="ru-RU" sz="3600" dirty="0" smtClean="0"/>
              <a:t>Ученик 6 б класса </a:t>
            </a:r>
          </a:p>
          <a:p>
            <a:r>
              <a:rPr lang="ru-RU" sz="3600" dirty="0" smtClean="0"/>
              <a:t>Кизилов </a:t>
            </a:r>
            <a:r>
              <a:rPr lang="ru-RU" sz="3600" dirty="0" err="1" smtClean="0"/>
              <a:t>дамир</a:t>
            </a:r>
            <a:endParaRPr lang="ru-RU" sz="3600" dirty="0"/>
          </a:p>
        </p:txBody>
      </p:sp>
      <p:sp>
        <p:nvSpPr>
          <p:cNvPr id="4" name="5-конечная звезда 3"/>
          <p:cNvSpPr/>
          <p:nvPr/>
        </p:nvSpPr>
        <p:spPr>
          <a:xfrm>
            <a:off x="6593983" y="2382592"/>
            <a:ext cx="2691685" cy="248562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5-конечная звезда 4"/>
          <p:cNvSpPr/>
          <p:nvPr/>
        </p:nvSpPr>
        <p:spPr>
          <a:xfrm>
            <a:off x="10135673" y="1249251"/>
            <a:ext cx="1352282" cy="137803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5-конечная звезда 5"/>
          <p:cNvSpPr/>
          <p:nvPr/>
        </p:nvSpPr>
        <p:spPr>
          <a:xfrm>
            <a:off x="4639904" y="1931830"/>
            <a:ext cx="1841679" cy="139091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5-конечная звезда 6"/>
          <p:cNvSpPr/>
          <p:nvPr/>
        </p:nvSpPr>
        <p:spPr>
          <a:xfrm>
            <a:off x="180304" y="862885"/>
            <a:ext cx="2125014" cy="191895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5-конечная звезда 7"/>
          <p:cNvSpPr/>
          <p:nvPr/>
        </p:nvSpPr>
        <p:spPr>
          <a:xfrm>
            <a:off x="9510467" y="3889420"/>
            <a:ext cx="1810063" cy="1646234"/>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5-конечная звезда 8"/>
          <p:cNvSpPr/>
          <p:nvPr/>
        </p:nvSpPr>
        <p:spPr>
          <a:xfrm>
            <a:off x="463639" y="4958366"/>
            <a:ext cx="2099257" cy="133940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5-конечная звезда 9"/>
          <p:cNvSpPr/>
          <p:nvPr/>
        </p:nvSpPr>
        <p:spPr>
          <a:xfrm>
            <a:off x="2962141" y="2382592"/>
            <a:ext cx="1030310" cy="695459"/>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5-конечная звезда 10"/>
          <p:cNvSpPr/>
          <p:nvPr/>
        </p:nvSpPr>
        <p:spPr>
          <a:xfrm>
            <a:off x="8628845" y="1938270"/>
            <a:ext cx="831459" cy="8435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5-конечная звезда 11"/>
          <p:cNvSpPr/>
          <p:nvPr/>
        </p:nvSpPr>
        <p:spPr>
          <a:xfrm>
            <a:off x="-44495" y="3625403"/>
            <a:ext cx="1990284" cy="133296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5-конечная звезда 12"/>
          <p:cNvSpPr/>
          <p:nvPr/>
        </p:nvSpPr>
        <p:spPr>
          <a:xfrm>
            <a:off x="6369184" y="5306096"/>
            <a:ext cx="2105115" cy="1378039"/>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5-конечная звезда 13"/>
          <p:cNvSpPr/>
          <p:nvPr/>
        </p:nvSpPr>
        <p:spPr>
          <a:xfrm>
            <a:off x="3657600" y="5439407"/>
            <a:ext cx="1715226" cy="121897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674946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7773" y="180304"/>
            <a:ext cx="10131425" cy="1456267"/>
          </a:xfrm>
        </p:spPr>
        <p:txBody>
          <a:bodyPr/>
          <a:lstStyle/>
          <a:p>
            <a:r>
              <a:rPr lang="ru-RU" dirty="0" smtClean="0"/>
              <a:t>Об авторе </a:t>
            </a:r>
            <a:endParaRPr lang="ru-RU" dirty="0"/>
          </a:p>
        </p:txBody>
      </p:sp>
      <p:sp>
        <p:nvSpPr>
          <p:cNvPr id="3" name="Объект 2"/>
          <p:cNvSpPr>
            <a:spLocks noGrp="1"/>
          </p:cNvSpPr>
          <p:nvPr>
            <p:ph idx="1"/>
          </p:nvPr>
        </p:nvSpPr>
        <p:spPr>
          <a:xfrm rot="21068317">
            <a:off x="119130" y="2071114"/>
            <a:ext cx="10131425" cy="3763970"/>
          </a:xfrm>
        </p:spPr>
        <p:txBody>
          <a:bodyPr>
            <a:normAutofit fontScale="92500" lnSpcReduction="20000"/>
          </a:bodyPr>
          <a:lstStyle/>
          <a:p>
            <a:pPr marL="0" indent="0">
              <a:buNone/>
            </a:pPr>
            <a:r>
              <a:rPr lang="ru-RU" sz="4000" dirty="0"/>
              <a:t>Русский писатель-фантаст, один из основоположников советской научно-фантастической литературы. Среди наиболее известных его романов: «Голова профессора </a:t>
            </a:r>
            <a:r>
              <a:rPr lang="ru-RU" sz="4000" dirty="0" err="1"/>
              <a:t>Доуэля</a:t>
            </a:r>
            <a:r>
              <a:rPr lang="ru-RU" sz="4000" dirty="0"/>
              <a:t>», «Человек-амфибия», « Ариэль», «Звезда КЭЦ» и многие другие.  Писал автор не только под своим именем, но и под псевдонимами А. Ром и </a:t>
            </a:r>
            <a:r>
              <a:rPr lang="ru-RU" sz="4000" dirty="0" err="1"/>
              <a:t>Арбел</a:t>
            </a:r>
            <a:r>
              <a:rPr lang="ru-RU" sz="4000" dirty="0"/>
              <a:t>.</a:t>
            </a:r>
          </a:p>
        </p:txBody>
      </p:sp>
    </p:spTree>
    <p:extLst>
      <p:ext uri="{BB962C8B-B14F-4D97-AF65-F5344CB8AC3E}">
        <p14:creationId xmlns:p14="http://schemas.microsoft.com/office/powerpoint/2010/main" val="1802527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60575" y="442175"/>
            <a:ext cx="10131425" cy="1456267"/>
          </a:xfrm>
        </p:spPr>
        <p:txBody>
          <a:bodyPr/>
          <a:lstStyle/>
          <a:p>
            <a:r>
              <a:rPr lang="ru-RU" dirty="0" smtClean="0"/>
              <a:t>Ещё немножко об авторе</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9244" y="2247813"/>
            <a:ext cx="2871989" cy="4142292"/>
          </a:xfrm>
        </p:spPr>
      </p:pic>
      <p:sp>
        <p:nvSpPr>
          <p:cNvPr id="6" name="Прямоугольник 5"/>
          <p:cNvSpPr/>
          <p:nvPr/>
        </p:nvSpPr>
        <p:spPr>
          <a:xfrm rot="21143905">
            <a:off x="3803898" y="3447271"/>
            <a:ext cx="7405578" cy="1477328"/>
          </a:xfrm>
          <a:prstGeom prst="rect">
            <a:avLst/>
          </a:prstGeom>
        </p:spPr>
        <p:txBody>
          <a:bodyPr wrap="square">
            <a:spAutoFit/>
          </a:bodyPr>
          <a:lstStyle/>
          <a:p>
            <a:r>
              <a:rPr lang="ru-RU" dirty="0"/>
              <a:t>Родился:16 марта 1884 г., Смоленск, Российская империя</a:t>
            </a:r>
          </a:p>
          <a:p>
            <a:r>
              <a:rPr lang="ru-RU" dirty="0"/>
              <a:t>Умер:6 января 1942 г. (57 лет</a:t>
            </a:r>
            <a:r>
              <a:rPr lang="ru-RU" smtClean="0"/>
              <a:t>) В </a:t>
            </a:r>
            <a:r>
              <a:rPr lang="ru-RU" dirty="0"/>
              <a:t>браке с:Маргарита </a:t>
            </a:r>
            <a:r>
              <a:rPr lang="ru-RU" dirty="0" err="1"/>
              <a:t>Магнушевская</a:t>
            </a:r>
            <a:r>
              <a:rPr lang="ru-RU" dirty="0"/>
              <a:t> (по 1942 г.), Вера Беляева, Беляева Анна</a:t>
            </a:r>
          </a:p>
          <a:p>
            <a:r>
              <a:rPr lang="ru-RU" dirty="0" err="1"/>
              <a:t>Родители:Роман</a:t>
            </a:r>
            <a:r>
              <a:rPr lang="ru-RU" dirty="0"/>
              <a:t> Беляев, Надежда Беляева</a:t>
            </a:r>
          </a:p>
          <a:p>
            <a:r>
              <a:rPr lang="ru-RU" dirty="0" err="1"/>
              <a:t>Дети:Людмила</a:t>
            </a:r>
            <a:r>
              <a:rPr lang="ru-RU" dirty="0"/>
              <a:t> Беляева, Светлана Беляева</a:t>
            </a:r>
          </a:p>
        </p:txBody>
      </p:sp>
    </p:spTree>
    <p:extLst>
      <p:ext uri="{BB962C8B-B14F-4D97-AF65-F5344CB8AC3E}">
        <p14:creationId xmlns:p14="http://schemas.microsoft.com/office/powerpoint/2010/main" val="1772767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6600" dirty="0" smtClean="0"/>
              <a:t>КНИГА «ЧЕЛОВЕК-АМФИБИЯ»</a:t>
            </a:r>
            <a:endParaRPr lang="ru-RU" sz="6600" dirty="0"/>
          </a:p>
        </p:txBody>
      </p:sp>
      <p:sp>
        <p:nvSpPr>
          <p:cNvPr id="7" name="Rectangle 2"/>
          <p:cNvSpPr>
            <a:spLocks noChangeArrowheads="1"/>
          </p:cNvSpPr>
          <p:nvPr/>
        </p:nvSpPr>
        <p:spPr bwMode="auto">
          <a:xfrm>
            <a:off x="0" y="-84638"/>
            <a:ext cx="65" cy="16927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100" b="0" i="0" u="none" strike="noStrike" cap="none" normalizeH="0" baseline="0" dirty="0" smtClean="0">
              <a:ln>
                <a:noFill/>
              </a:ln>
              <a:solidFill>
                <a:schemeClr val="tx1"/>
              </a:solidFill>
              <a:effectLst/>
            </a:endParaRPr>
          </a:p>
        </p:txBody>
      </p:sp>
      <p:sp>
        <p:nvSpPr>
          <p:cNvPr id="9" name="Rectangle 4"/>
          <p:cNvSpPr>
            <a:spLocks noGrp="1" noChangeArrowheads="1"/>
          </p:cNvSpPr>
          <p:nvPr>
            <p:ph idx="1"/>
          </p:nvPr>
        </p:nvSpPr>
        <p:spPr bwMode="auto">
          <a:xfrm>
            <a:off x="4245735" y="3032592"/>
            <a:ext cx="7946265" cy="27392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lvl="0" indent="0" defTabSz="914400">
              <a:buClrTx/>
              <a:buSzTx/>
              <a:buNone/>
            </a:pPr>
            <a:r>
              <a:rPr kumimoji="0" lang="ru-RU" altLang="ru-RU" sz="4000" b="0" i="0" u="none" strike="noStrike" cap="none" normalizeH="0" baseline="0" dirty="0" smtClean="0">
                <a:ln>
                  <a:noFill/>
                </a:ln>
                <a:solidFill>
                  <a:srgbClr val="333333"/>
                </a:solidFill>
                <a:effectLst/>
                <a:latin typeface="Arial" panose="020B0604020202020204" pitchFamily="34" charset="0"/>
                <a:cs typeface="Arial" panose="020B0604020202020204" pitchFamily="34" charset="0"/>
              </a:rPr>
              <a:t>Научно-фантастический роман о человеке, способном жить под водой,</a:t>
            </a:r>
            <a:r>
              <a:rPr kumimoji="0" lang="ru-RU" altLang="ru-RU" sz="900" b="0" i="0" u="none" strike="noStrike" cap="none" normalizeH="0" baseline="0" dirty="0" smtClean="0">
                <a:ln>
                  <a:noFill/>
                </a:ln>
                <a:solidFill>
                  <a:srgbClr val="333333"/>
                </a:solidFill>
                <a:effectLst/>
                <a:latin typeface="Arial" panose="020B0604020202020204" pitchFamily="34" charset="0"/>
                <a:cs typeface="Arial" panose="020B0604020202020204" pitchFamily="34" charset="0"/>
              </a:rPr>
              <a:t>. </a:t>
            </a:r>
            <a:r>
              <a:rPr kumimoji="0" lang="ru-RU" altLang="ru-RU" sz="4000" b="0" i="0" u="none" strike="noStrike" cap="none" normalizeH="0" baseline="0" dirty="0" smtClean="0">
                <a:ln>
                  <a:noFill/>
                </a:ln>
                <a:solidFill>
                  <a:srgbClr val="333333"/>
                </a:solidFill>
                <a:effectLst/>
                <a:latin typeface="Arial" panose="020B0604020202020204" pitchFamily="34" charset="0"/>
                <a:cs typeface="Arial" panose="020B0604020202020204" pitchFamily="34" charset="0"/>
              </a:rPr>
              <a:t>научно-фантастическая</a:t>
            </a:r>
            <a:r>
              <a:rPr lang="ru-RU" altLang="ru-RU" sz="4000" dirty="0">
                <a:solidFill>
                  <a:srgbClr val="333333"/>
                </a:solidFill>
                <a:cs typeface="Arial" panose="020B0604020202020204" pitchFamily="34" charset="0"/>
              </a:rPr>
              <a:t> ,</a:t>
            </a:r>
            <a:r>
              <a:rPr lang="ru-RU" altLang="ru-RU" sz="900" dirty="0">
                <a:solidFill>
                  <a:srgbClr val="333333"/>
                </a:solidFill>
                <a:cs typeface="Arial" panose="020B0604020202020204" pitchFamily="34" charset="0"/>
              </a:rPr>
              <a:t>. </a:t>
            </a:r>
            <a:r>
              <a:rPr kumimoji="0" lang="ru-RU" altLang="ru-RU" sz="4000" b="0" i="0" u="none" strike="noStrike" cap="none" normalizeH="0" baseline="0" dirty="0" smtClean="0">
                <a:ln>
                  <a:noFill/>
                </a:ln>
                <a:solidFill>
                  <a:srgbClr val="333333"/>
                </a:solidFill>
                <a:effectLst/>
                <a:latin typeface="Arial" panose="020B0604020202020204" pitchFamily="34" charset="0"/>
                <a:cs typeface="Arial" panose="020B0604020202020204" pitchFamily="34" charset="0"/>
              </a:rPr>
              <a:t>приключенческая литература</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pic>
        <p:nvPicPr>
          <p:cNvPr id="13" name="Рисунок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1" y="2119534"/>
            <a:ext cx="3216498" cy="4604224"/>
          </a:xfrm>
          <a:prstGeom prst="rect">
            <a:avLst/>
          </a:prstGeom>
        </p:spPr>
      </p:pic>
    </p:spTree>
    <p:extLst>
      <p:ext uri="{BB962C8B-B14F-4D97-AF65-F5344CB8AC3E}">
        <p14:creationId xmlns:p14="http://schemas.microsoft.com/office/powerpoint/2010/main" val="1964471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20663" y="635357"/>
            <a:ext cx="10131425" cy="1456267"/>
          </a:xfrm>
        </p:spPr>
        <p:txBody>
          <a:bodyPr/>
          <a:lstStyle/>
          <a:p>
            <a:r>
              <a:rPr lang="ru-RU" dirty="0" smtClean="0"/>
              <a:t>ОБ ЭТОЙ КНИГЕ</a:t>
            </a:r>
            <a:endParaRPr lang="ru-RU" dirty="0"/>
          </a:p>
        </p:txBody>
      </p:sp>
      <p:sp>
        <p:nvSpPr>
          <p:cNvPr id="3" name="Объект 2"/>
          <p:cNvSpPr>
            <a:spLocks noGrp="1"/>
          </p:cNvSpPr>
          <p:nvPr>
            <p:ph idx="1"/>
          </p:nvPr>
        </p:nvSpPr>
        <p:spPr>
          <a:xfrm>
            <a:off x="569891" y="2439356"/>
            <a:ext cx="10131425" cy="4085942"/>
          </a:xfrm>
        </p:spPr>
        <p:txBody>
          <a:bodyPr>
            <a:normAutofit fontScale="70000" lnSpcReduction="20000"/>
          </a:bodyPr>
          <a:lstStyle/>
          <a:p>
            <a:r>
              <a:rPr lang="ru-RU" sz="4000" dirty="0"/>
              <a:t>Эта книга была написана в 1928 </a:t>
            </a:r>
            <a:r>
              <a:rPr lang="ru-RU" sz="4000" dirty="0" smtClean="0"/>
              <a:t>году. </a:t>
            </a:r>
            <a:r>
              <a:rPr lang="ru-RU" sz="4000" dirty="0"/>
              <a:t>А такое чувство, будто вчера. Или будто сто лет назад. Неважно. Когда читаешь такую литературу, понимаешь, что она всегда будет интересной. Всегда будет захватывать, восхищать. Потому что красота, приключения, мораль, любовь, человек, потому что слишком многое, вечное заключено на этих страницах. Потому что написано так, что книга </a:t>
            </a:r>
            <a:r>
              <a:rPr lang="ru-RU" sz="4000" dirty="0" smtClean="0"/>
              <a:t>захватывает все твои ощущения. </a:t>
            </a:r>
            <a:r>
              <a:rPr lang="ru-RU" sz="4000" dirty="0"/>
              <a:t>Греет, обволакивает, душит и </a:t>
            </a:r>
            <a:r>
              <a:rPr lang="ru-RU" sz="4000" dirty="0" smtClean="0"/>
              <a:t>освежает. Мне больше всего понравилось в этом романе то ,что отец человека-амфибии спас своего </a:t>
            </a:r>
            <a:r>
              <a:rPr lang="ru-RU" sz="4000" dirty="0" smtClean="0"/>
              <a:t>сына, </a:t>
            </a:r>
            <a:r>
              <a:rPr lang="ru-RU" sz="4000" dirty="0" smtClean="0"/>
              <a:t>вживив ему рыбьи жабры.</a:t>
            </a:r>
            <a:endParaRPr lang="ru-RU" sz="4000" dirty="0"/>
          </a:p>
          <a:p>
            <a:endParaRPr lang="ru-RU" sz="4000" dirty="0"/>
          </a:p>
        </p:txBody>
      </p:sp>
    </p:spTree>
    <p:extLst>
      <p:ext uri="{BB962C8B-B14F-4D97-AF65-F5344CB8AC3E}">
        <p14:creationId xmlns:p14="http://schemas.microsoft.com/office/powerpoint/2010/main" val="655328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1" y="0"/>
            <a:ext cx="10131425" cy="1456267"/>
          </a:xfrm>
        </p:spPr>
        <p:txBody>
          <a:bodyPr>
            <a:normAutofit/>
          </a:bodyPr>
          <a:lstStyle/>
          <a:p>
            <a:r>
              <a:rPr lang="ru-RU" sz="4000" dirty="0" smtClean="0"/>
              <a:t>КНИГА «Голова </a:t>
            </a:r>
            <a:r>
              <a:rPr lang="ru-RU" sz="4000" dirty="0"/>
              <a:t>профессора </a:t>
            </a:r>
            <a:r>
              <a:rPr lang="ru-RU" sz="4000" dirty="0" err="1"/>
              <a:t>Доуэля</a:t>
            </a:r>
            <a:r>
              <a:rPr lang="ru-RU" sz="4000" dirty="0"/>
              <a:t>», </a:t>
            </a:r>
            <a:r>
              <a:rPr lang="ru-RU" sz="4000" dirty="0" smtClean="0"/>
              <a:t> </a:t>
            </a:r>
            <a:endParaRPr lang="ru-RU" sz="4000"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3792" y="1924199"/>
            <a:ext cx="3065172" cy="4528115"/>
          </a:xfrm>
        </p:spPr>
      </p:pic>
      <p:sp>
        <p:nvSpPr>
          <p:cNvPr id="5" name="Прямоугольник 4"/>
          <p:cNvSpPr/>
          <p:nvPr/>
        </p:nvSpPr>
        <p:spPr>
          <a:xfrm>
            <a:off x="3747753" y="1924199"/>
            <a:ext cx="7508382" cy="3785652"/>
          </a:xfrm>
          <a:prstGeom prst="rect">
            <a:avLst/>
          </a:prstGeom>
        </p:spPr>
        <p:txBody>
          <a:bodyPr wrap="square">
            <a:spAutoFit/>
          </a:bodyPr>
          <a:lstStyle/>
          <a:p>
            <a:r>
              <a:rPr lang="ru-RU" sz="2400" dirty="0"/>
              <a:t>Научно-фантастический роман русского советского писателя-фантаста Александра Беляева, одно из наиболее известных произведений писателя. Первый вариант в виде рассказа был опубликован в «Рабочей газете» в 1925 году. Роман был впервые опубликован в том же году в журнале «Всемирный следопыт». Беляев, который в периоды обострения заболевания бывал совершенно обездвижен, называл его историей автобиографической: хотел рассказать, «что может испытать голова без тела». </a:t>
            </a:r>
          </a:p>
        </p:txBody>
      </p:sp>
    </p:spTree>
    <p:extLst>
      <p:ext uri="{BB962C8B-B14F-4D97-AF65-F5344CB8AC3E}">
        <p14:creationId xmlns:p14="http://schemas.microsoft.com/office/powerpoint/2010/main" val="1324602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60575" y="685800"/>
            <a:ext cx="10131425" cy="1456267"/>
          </a:xfrm>
        </p:spPr>
        <p:txBody>
          <a:bodyPr>
            <a:normAutofit/>
          </a:bodyPr>
          <a:lstStyle/>
          <a:p>
            <a:endParaRPr lang="ru-RU" sz="4000" dirty="0"/>
          </a:p>
        </p:txBody>
      </p:sp>
      <p:sp>
        <p:nvSpPr>
          <p:cNvPr id="3" name="Объект 2"/>
          <p:cNvSpPr>
            <a:spLocks noGrp="1"/>
          </p:cNvSpPr>
          <p:nvPr>
            <p:ph idx="1"/>
          </p:nvPr>
        </p:nvSpPr>
        <p:spPr/>
        <p:txBody>
          <a:bodyPr/>
          <a:lstStyle/>
          <a:p>
            <a:endParaRPr lang="ru-RU" dirty="0"/>
          </a:p>
        </p:txBody>
      </p:sp>
    </p:spTree>
    <p:extLst>
      <p:ext uri="{BB962C8B-B14F-4D97-AF65-F5344CB8AC3E}">
        <p14:creationId xmlns:p14="http://schemas.microsoft.com/office/powerpoint/2010/main" val="363278218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Небеса">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TM03457452[[fn=Небесная]]</Template>
  <TotalTime>130</TotalTime>
  <Words>297</Words>
  <Application>Microsoft Office PowerPoint</Application>
  <PresentationFormat>Широкоэкранный</PresentationFormat>
  <Paragraphs>17</Paragraphs>
  <Slides>7</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7</vt:i4>
      </vt:variant>
    </vt:vector>
  </HeadingPairs>
  <TitlesOfParts>
    <vt:vector size="11" baseType="lpstr">
      <vt:lpstr>Arial</vt:lpstr>
      <vt:lpstr>Calibri</vt:lpstr>
      <vt:lpstr>Calibri Light</vt:lpstr>
      <vt:lpstr>Небеса</vt:lpstr>
      <vt:lpstr>Презентация о книгах Александра Беляева   </vt:lpstr>
      <vt:lpstr>Об авторе </vt:lpstr>
      <vt:lpstr>Ещё немножко об авторе</vt:lpstr>
      <vt:lpstr>КНИГА «ЧЕЛОВЕК-АМФИБИЯ»</vt:lpstr>
      <vt:lpstr>ОБ ЭТОЙ КНИГЕ</vt:lpstr>
      <vt:lpstr>КНИГА «Голова профессора Доуэля»,  </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Книга человек-амфибия</dc:title>
  <dc:creator>Admin</dc:creator>
  <cp:lastModifiedBy>on</cp:lastModifiedBy>
  <cp:revision>14</cp:revision>
  <dcterms:created xsi:type="dcterms:W3CDTF">2016-03-10T08:06:15Z</dcterms:created>
  <dcterms:modified xsi:type="dcterms:W3CDTF">2016-03-11T09:37:11Z</dcterms:modified>
</cp:coreProperties>
</file>