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3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80B56F2E-A19A-4838-A8EA-6AEA81B5AE9E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B814B5F-AFEB-4CD7-8E6D-9C79E8BB3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74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7C767-9991-4E4E-A8CF-4808A9951003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D3912-86E6-4393-9043-1CFA1BC7D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77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697E8-EF31-4065-BB1A-460B00C2D0D2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64094-6902-4A75-8652-557228255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083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D25B1-D3FB-4E2B-846C-1D4CA57F19DF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E7531-1D55-4BFD-B738-26E237340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399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F002A-F883-47E0-BF9B-CEDDB054A976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3DF3A-8AA8-451E-A7A2-4092F564F2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2190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DA3D0-3096-458C-B547-C500F878691F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E626F-0AFA-4646-BDA5-B6885F34D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203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E4B48-8D31-4AE3-91A5-14CE76844003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2DAA93E-D735-4958-A6E3-4D0552012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122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222C8-0242-49FE-8F7C-83A75E2898A0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675AE-B6C2-45B2-947F-BE24013CE4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961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AD6CE-B301-4ED1-8DF1-67B0FB491CC3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83E43-EEE3-4123-9C1F-0C3AB3745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616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2F78A601-117A-4032-BA5A-7EAB3CF384A1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F2D522DC-7710-441E-B638-2CA51D3B7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4554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695AD22-13B7-41B5-881D-39DCB8259119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6E356BA6-1AF9-4BD8-8013-D559188936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52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74747"/>
            </a:gs>
            <a:gs pos="60001">
              <a:srgbClr val="626262"/>
            </a:gs>
            <a:gs pos="100000">
              <a:srgbClr val="8C8C8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B2E0268-C63E-48EB-A762-8EE3F83593E4}" type="datetimeFigureOut">
              <a:rPr lang="ru-RU"/>
              <a:pPr>
                <a:defRPr/>
              </a:pPr>
              <a:t>16.03.2016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66D9B816-B893-4CF7-9CF3-514B6B86A1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04" r:id="rId4"/>
    <p:sldLayoutId id="2147483812" r:id="rId5"/>
    <p:sldLayoutId id="2147483805" r:id="rId6"/>
    <p:sldLayoutId id="2147483806" r:id="rId7"/>
    <p:sldLayoutId id="2147483813" r:id="rId8"/>
    <p:sldLayoutId id="2147483814" r:id="rId9"/>
    <p:sldLayoutId id="2147483807" r:id="rId10"/>
    <p:sldLayoutId id="2147483808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Моя книжная полка</a:t>
            </a:r>
            <a:endParaRPr lang="ru-RU" dirty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ru-RU" altLang="ru-RU" smtClean="0"/>
              <a:t>Про книги рассказала: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mtClean="0"/>
              <a:t>                      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mtClean="0"/>
              <a:t>                Городницкая Александра,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mtClean="0"/>
              <a:t>                ученица 6Б класса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174728" cy="1928826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53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Мои любимые книги</a:t>
            </a: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2" y="1928802"/>
            <a:ext cx="5174464" cy="2928958"/>
          </a:xfrm>
          <a:ln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/>
              <a:t>Я хочу пожелать вам, чтоб вы побольше читали : ведь чтение -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/>
              <a:t>это лучшее развитие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 smtClean="0"/>
              <a:t>речи и знаний человека.  </a:t>
            </a:r>
            <a:endParaRPr lang="ru-RU" sz="3200" dirty="0"/>
          </a:p>
        </p:txBody>
      </p:sp>
      <p:pic>
        <p:nvPicPr>
          <p:cNvPr id="4" name="Рисунок 3" descr="10485016.c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143116"/>
            <a:ext cx="1833780" cy="27860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1" name="Рисунок 4" descr="hobbit_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643188"/>
            <a:ext cx="1652588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501122" cy="139903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За свою жизнь я прочитала немного книг, но хочу выделить книги, которые мне запомнились больше всего и как-то повлияли на мою жизнь:</a:t>
            </a:r>
            <a:endParaRPr lang="ru-RU" sz="28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 fontScale="92500"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/>
              <a:t> </a:t>
            </a:r>
            <a:r>
              <a:rPr lang="ru-RU" sz="2400" dirty="0" smtClean="0"/>
              <a:t>Книга </a:t>
            </a:r>
            <a:r>
              <a:rPr lang="ru-RU" sz="2400" dirty="0" err="1" smtClean="0"/>
              <a:t>Жвалевского</a:t>
            </a:r>
            <a:r>
              <a:rPr lang="ru-RU" sz="2400" dirty="0" smtClean="0"/>
              <a:t> А. и </a:t>
            </a:r>
            <a:r>
              <a:rPr lang="ru-RU" sz="2400" dirty="0" err="1" smtClean="0"/>
              <a:t>Пестернак</a:t>
            </a:r>
            <a:r>
              <a:rPr lang="ru-RU" sz="2400" dirty="0" smtClean="0"/>
              <a:t>  Е.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/>
              <a:t>« Я хочу в школу!» - идеально подходит для подростков  и может даже для  взрослых , ведь она интересная и даже познавательная. В книге описывается необычная школа №34, которая не похожа на все остальные школы.  В ней ученики не распределены по  классам , не получают оценки, а делают эксперименты и проекты, принимают участие в экспедициях. Вдруг школу закрывают, и ученикам приходится  идти в обычную школу ,где они узнают много иного. Например: как повысить самооценку или как сбежать с урока. Главные герои этой книги сталкиваются с трудностями и пытаются вернуться в свою любимую школу.</a:t>
            </a:r>
          </a:p>
        </p:txBody>
      </p:sp>
    </p:spTree>
  </p:cSld>
  <p:clrMapOvr>
    <a:masterClrMapping/>
  </p:clrMapOvr>
  <p:transition>
    <p:pull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Джон Р.Р </a:t>
            </a:r>
            <a:r>
              <a:rPr lang="ru-RU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Толкин</a:t>
            </a: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- «</a:t>
            </a:r>
            <a:r>
              <a:rPr lang="ru-RU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Хоббит</a:t>
            </a: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» 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882775"/>
            <a:ext cx="8229600" cy="4832350"/>
          </a:xfrm>
        </p:spPr>
        <p:txBody>
          <a:bodyPr>
            <a:normAutofit fontScale="77500" lnSpcReduction="2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</a:t>
            </a:r>
            <a:r>
              <a:rPr lang="ru-RU" sz="3200" dirty="0" smtClean="0"/>
              <a:t>Эта книга мне очень понравилась. Я даже прочитала её 2 раза. В ней рассказывается о </a:t>
            </a:r>
            <a:r>
              <a:rPr lang="ru-RU" sz="3200" dirty="0" err="1" smtClean="0"/>
              <a:t>Бильбо</a:t>
            </a:r>
            <a:r>
              <a:rPr lang="ru-RU" sz="3200" dirty="0" smtClean="0"/>
              <a:t> </a:t>
            </a:r>
            <a:r>
              <a:rPr lang="ru-RU" sz="3200" dirty="0" err="1" smtClean="0"/>
              <a:t>Торбинсе</a:t>
            </a:r>
            <a:r>
              <a:rPr lang="ru-RU" sz="3200" dirty="0" smtClean="0"/>
              <a:t>,   который жил в норе и радовался жизни, но к нему приходит маг  </a:t>
            </a:r>
            <a:r>
              <a:rPr lang="ru-RU" sz="3200" dirty="0" err="1" smtClean="0"/>
              <a:t>Гэндальф</a:t>
            </a:r>
            <a:r>
              <a:rPr lang="ru-RU" sz="3200" dirty="0" smtClean="0"/>
              <a:t>,  посчитавший его опытным вором. Маг отправляет его вместе с 13 гномами в путешествие, чтобы отнять сокровища гномов у дракона .В путешествии они встречают гоблинов, волков, людоедов и одинокого </a:t>
            </a:r>
            <a:r>
              <a:rPr lang="ru-RU" sz="3200" dirty="0" err="1" smtClean="0"/>
              <a:t>Голлума</a:t>
            </a:r>
            <a:r>
              <a:rPr lang="ru-RU" sz="3200" dirty="0" smtClean="0"/>
              <a:t> , которого  обхитрил </a:t>
            </a:r>
            <a:r>
              <a:rPr lang="ru-RU" sz="3200" dirty="0" err="1" smtClean="0"/>
              <a:t>хоббит</a:t>
            </a:r>
            <a:r>
              <a:rPr lang="ru-RU" sz="3200" dirty="0" smtClean="0"/>
              <a:t> и забрал его кольцо. Своей хитростью и ловкостью </a:t>
            </a:r>
            <a:r>
              <a:rPr lang="ru-RU" sz="3200" dirty="0" err="1" smtClean="0"/>
              <a:t>Бильбо</a:t>
            </a:r>
            <a:r>
              <a:rPr lang="ru-RU" sz="3200" dirty="0" smtClean="0"/>
              <a:t>  обманывает дракона и возвращает сокровища гномам. Но так и не получает свою долю от сокровищ…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Чему учит книга  Джона Р.Р </a:t>
            </a:r>
            <a:r>
              <a:rPr lang="ru-RU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Толкина</a:t>
            </a: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 «</a:t>
            </a:r>
            <a:r>
              <a:rPr lang="ru-RU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Хоббит</a:t>
            </a: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» ?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2291" name="Содержимое 4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ru-RU" altLang="ru-RU" smtClean="0"/>
              <a:t>Во-первых, любить свой дом и всегда возвращаться в него:</a:t>
            </a:r>
          </a:p>
          <a:p>
            <a:pPr eaLnBrk="1" hangingPunct="1"/>
            <a:r>
              <a:rPr lang="ru-RU" altLang="ru-RU" smtClean="0"/>
              <a:t>Во-вторых, тому, что жизнь – это путь, который надо с честью  пройти ;</a:t>
            </a:r>
          </a:p>
          <a:p>
            <a:pPr eaLnBrk="1" hangingPunct="1"/>
            <a:r>
              <a:rPr lang="ru-RU" altLang="ru-RU" smtClean="0"/>
              <a:t>В – третьих, человек может узнать, кто он такой, только в чрезвычайной ситуации.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141</TotalTime>
  <Words>340</Words>
  <Application>Microsoft Office PowerPoint</Application>
  <PresentationFormat>Экран (4:3)</PresentationFormat>
  <Paragraphs>18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Century Gothic</vt:lpstr>
      <vt:lpstr>Wingdings 2</vt:lpstr>
      <vt:lpstr>Verdana</vt:lpstr>
      <vt:lpstr>Calibri</vt:lpstr>
      <vt:lpstr>Яркая</vt:lpstr>
      <vt:lpstr>Моя книжная полка</vt:lpstr>
      <vt:lpstr>   Мои любимые книги  </vt:lpstr>
      <vt:lpstr>За свою жизнь я прочитала немного книг, но хочу выделить книги, которые мне запомнились больше всего и как-то повлияли на мою жизнь:</vt:lpstr>
      <vt:lpstr>Джон Р.Р Толкин - «Хоббит» </vt:lpstr>
      <vt:lpstr>Чему учит книга  Джона Р.Р Толкина  «Хоббит» ?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Мои любимые книги</dc:title>
  <dc:creator>Sony</dc:creator>
  <cp:lastModifiedBy>Физика</cp:lastModifiedBy>
  <cp:revision>18</cp:revision>
  <dcterms:created xsi:type="dcterms:W3CDTF">2016-02-11T15:42:49Z</dcterms:created>
  <dcterms:modified xsi:type="dcterms:W3CDTF">2016-03-16T11:44:39Z</dcterms:modified>
</cp:coreProperties>
</file>