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8" r:id="rId3"/>
    <p:sldId id="271" r:id="rId4"/>
    <p:sldId id="270" r:id="rId5"/>
    <p:sldId id="260" r:id="rId6"/>
    <p:sldId id="259" r:id="rId7"/>
    <p:sldId id="265" r:id="rId8"/>
    <p:sldId id="267" r:id="rId9"/>
    <p:sldId id="272" r:id="rId10"/>
    <p:sldId id="273" r:id="rId11"/>
    <p:sldId id="263" r:id="rId12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19" autoAdjust="0"/>
    <p:restoredTop sz="94660"/>
  </p:normalViewPr>
  <p:slideViewPr>
    <p:cSldViewPr>
      <p:cViewPr varScale="1">
        <p:scale>
          <a:sx n="69" d="100"/>
          <a:sy n="69" d="100"/>
        </p:scale>
        <p:origin x="-14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9184D9-87FC-460D-A445-D3D7AE6D231C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A75539-157A-4D67-924B-C62FB333F17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68094172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82F49-03DD-4354-B010-D58A63F2D961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CF0A80-4C47-4FB8-A45C-AE89167D4E2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07350008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50E7A7-B4C0-4D35-B1C0-953556401D26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7FE14E-80B0-4861-9B0B-2D03F532632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81009701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5E142-E23C-4377-A910-D497754FBCD6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E12266-5C70-498F-8B37-04F17E76ACF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39806974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B95C92-5DAC-4BB1-82CF-7F8FF150D58B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855C0E-DA2D-404E-8E0A-C4562EE2F0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00821167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1EA83-1E11-427E-87F6-D541C68D8024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DB269B-5A6F-4F95-9555-EA6107F5AC6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39891599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717F9-7AF0-49EA-BC3D-BF0B259ACBBD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200529-9EFB-4A70-B372-2DE768CFE03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92806607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88DCD-7E6C-4806-ACE6-016E6814430E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FC9E42-98E6-4211-A882-ACEC09836EB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88797674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A70CF-9CA3-4C19-B0E5-83FB4ADFA069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6A7A41-5732-487B-AAEC-A3D7486E8B0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31004079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E1635-210A-43B5-8FC4-477EE87C57D6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5986DC-1188-41ED-AAAE-AFFEC22FEE5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53380933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5C58D-0B79-485F-8925-C3D18587036E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B10EF2-EA40-4BFE-BC1F-B89076A772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74981392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4F7EFC47-142F-41E2-B459-6062EFE62041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517E77CC-368E-49FD-A891-F5E1BA8AF5AB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4.png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1\&#1052;&#1086;&#1080;%20&#1076;&#1086;&#1082;&#1091;&#1084;&#1077;&#1085;&#1090;&#1099;\&#1093;&#1080;&#1083;&#1100;.mp3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1" descr="2154288.jpg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75" y="0"/>
            <a:ext cx="9286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1214422"/>
            <a:ext cx="9144000" cy="110799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60007" dir="1500000" sy="-30000" kx="800400" algn="bl" rotWithShape="0">
                    <a:prstClr val="black">
                      <a:alpha val="20000"/>
                    </a:prstClr>
                  </a:outerShdw>
                </a:effectLst>
                <a:latin typeface="a_DomIno" pitchFamily="66" charset="-52"/>
              </a:rPr>
              <a:t>«Маленький принц»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00694" y="3214686"/>
            <a:ext cx="321471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А. де Сент-Экзюпери</a:t>
            </a:r>
          </a:p>
        </p:txBody>
      </p:sp>
      <p:pic>
        <p:nvPicPr>
          <p:cNvPr id="5" name="Рисунок 4" descr="3967146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" y="2493956"/>
            <a:ext cx="4357694" cy="4357694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054" name="TextBox 5"/>
          <p:cNvSpPr txBox="1">
            <a:spLocks noChangeArrowheads="1"/>
          </p:cNvSpPr>
          <p:nvPr/>
        </p:nvSpPr>
        <p:spPr bwMode="auto">
          <a:xfrm>
            <a:off x="785813" y="6286500"/>
            <a:ext cx="78581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Arial" charset="0"/>
              </a:rPr>
              <a:t>Выполнила презентацию ученица 6 Б класса Гимадиева Эллина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1"/>
          <p:cNvSpPr>
            <a:spLocks noChangeArrowheads="1"/>
          </p:cNvSpPr>
          <p:nvPr/>
        </p:nvSpPr>
        <p:spPr bwMode="auto">
          <a:xfrm>
            <a:off x="500063" y="571500"/>
            <a:ext cx="8072437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>
                <a:latin typeface="Arial" charset="0"/>
              </a:rPr>
              <a:t>Вся суть заключается в том, что эта книга воспринимается в каждом возрасте по-своему. Из детской сказки про лётчика, мальчика и розу эта книга превращается в драматическое произведение о любви, дружбе, верности, долге, заботе, порядочности, ответственности. Это целая вселенная переживаний, эмоций, размышлений. Я бы каждому посоветовала прочитать эту книгу</a:t>
            </a:r>
          </a:p>
        </p:txBody>
      </p:sp>
      <p:pic>
        <p:nvPicPr>
          <p:cNvPr id="11267" name="Picture 2" descr="http://photo4.ask.fm/034/351/063/2390003007-1sb055c-k0kn7eosskqn76k/original/day_306__le_petit_prince_by_shortpinayd350us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3571875"/>
            <a:ext cx="4643438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7" descr="2154288.jpg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86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2292" name="Содержимое 3"/>
          <p:cNvSpPr>
            <a:spLocks noGrp="1"/>
          </p:cNvSpPr>
          <p:nvPr>
            <p:ph sz="half" idx="1"/>
          </p:nvPr>
        </p:nvSpPr>
        <p:spPr>
          <a:xfrm>
            <a:off x="4648200" y="1600200"/>
            <a:ext cx="4038600" cy="4829175"/>
          </a:xfrm>
        </p:spPr>
        <p:txBody>
          <a:bodyPr/>
          <a:lstStyle/>
          <a:p>
            <a:pPr eaLnBrk="1" hangingPunct="1"/>
            <a:endParaRPr lang="ru-RU" altLang="ru-RU" sz="1600" smtClean="0"/>
          </a:p>
          <a:p>
            <a:pPr eaLnBrk="1" hangingPunct="1"/>
            <a:endParaRPr lang="ru-RU" altLang="ru-RU" sz="1600" smtClean="0"/>
          </a:p>
          <a:p>
            <a:pPr eaLnBrk="1" hangingPunct="1"/>
            <a:endParaRPr lang="ru-RU" altLang="ru-RU" sz="1600" smtClean="0"/>
          </a:p>
          <a:p>
            <a:pPr eaLnBrk="1" hangingPunct="1"/>
            <a:endParaRPr lang="ru-RU" altLang="ru-RU" sz="1600" smtClean="0"/>
          </a:p>
          <a:p>
            <a:pPr eaLnBrk="1" hangingPunct="1"/>
            <a:endParaRPr lang="ru-RU" altLang="ru-RU" sz="1600" smtClean="0"/>
          </a:p>
          <a:p>
            <a:pPr eaLnBrk="1" hangingPunct="1"/>
            <a:endParaRPr lang="ru-RU" altLang="ru-RU" sz="1600" smtClean="0"/>
          </a:p>
          <a:p>
            <a:pPr eaLnBrk="1" hangingPunct="1"/>
            <a:endParaRPr lang="ru-RU" altLang="ru-RU" sz="1600" smtClean="0"/>
          </a:p>
          <a:p>
            <a:pPr eaLnBrk="1" hangingPunct="1"/>
            <a:endParaRPr lang="ru-RU" altLang="ru-RU" sz="1600" smtClean="0"/>
          </a:p>
          <a:p>
            <a:pPr eaLnBrk="1" hangingPunct="1"/>
            <a:endParaRPr lang="ru-RU" altLang="ru-RU" sz="1600" smtClean="0"/>
          </a:p>
          <a:p>
            <a:pPr eaLnBrk="1" hangingPunct="1"/>
            <a:endParaRPr lang="ru-RU" altLang="ru-RU" sz="1600" smtClean="0"/>
          </a:p>
          <a:p>
            <a:pPr eaLnBrk="1" hangingPunct="1"/>
            <a:endParaRPr lang="ru-RU" altLang="ru-RU" sz="1600" smtClean="0"/>
          </a:p>
          <a:p>
            <a:pPr eaLnBrk="1" hangingPunct="1"/>
            <a:endParaRPr lang="ru-RU" altLang="ru-RU" sz="1600" smtClean="0"/>
          </a:p>
          <a:p>
            <a:pPr eaLnBrk="1" hangingPunct="1"/>
            <a:endParaRPr lang="ru-RU" altLang="ru-RU" sz="1600" smtClean="0"/>
          </a:p>
        </p:txBody>
      </p:sp>
      <p:graphicFrame>
        <p:nvGraphicFramePr>
          <p:cNvPr id="12293" name="Object 10"/>
          <p:cNvGraphicFramePr>
            <a:graphicFrameLocks noChangeAspect="1"/>
          </p:cNvGraphicFramePr>
          <p:nvPr/>
        </p:nvGraphicFramePr>
        <p:xfrm>
          <a:off x="1476375" y="188913"/>
          <a:ext cx="6048375" cy="531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5" name="Точечный рисунок" r:id="rId4" imgW="1486107" imgH="1305107" progId="Paint.Picture">
                  <p:embed/>
                </p:oleObj>
              </mc:Choice>
              <mc:Fallback>
                <p:oleObj name="Точечный рисунок" r:id="rId4" imgW="1486107" imgH="1305107" progId="Paint.Picture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188913"/>
                        <a:ext cx="6048375" cy="5310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4" name="Text Box 12"/>
          <p:cNvSpPr txBox="1">
            <a:spLocks noChangeArrowheads="1"/>
          </p:cNvSpPr>
          <p:nvPr/>
        </p:nvSpPr>
        <p:spPr bwMode="auto">
          <a:xfrm>
            <a:off x="1357313" y="6021388"/>
            <a:ext cx="62150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>
                <a:latin typeface="Arial" charset="0"/>
              </a:rPr>
              <a:t>Спасибо за внимание!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Автор книги:</a:t>
            </a:r>
          </a:p>
        </p:txBody>
      </p:sp>
      <p:pic>
        <p:nvPicPr>
          <p:cNvPr id="3075" name="Picture 4" descr="st_ex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0063" y="1428750"/>
            <a:ext cx="2928937" cy="4879975"/>
          </a:xfrm>
        </p:spPr>
      </p:pic>
      <p:sp>
        <p:nvSpPr>
          <p:cNvPr id="3076" name="Text Box 5"/>
          <p:cNvSpPr txBox="1">
            <a:spLocks noChangeArrowheads="1"/>
          </p:cNvSpPr>
          <p:nvPr/>
        </p:nvSpPr>
        <p:spPr bwMode="auto">
          <a:xfrm>
            <a:off x="4000500" y="1792288"/>
            <a:ext cx="4748213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</a:rPr>
              <a:t>Антуан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</a:rPr>
              <a:t>де Сент-Экзюпери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</a:rPr>
              <a:t>(1900 – 1944)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0888332D-673A-49F4-8915-812270A00F86_w220_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15888"/>
            <a:ext cx="4879975" cy="6497637"/>
          </a:xfrm>
          <a:prstGeom prst="rect">
            <a:avLst/>
          </a:prstGeom>
          <a:noFill/>
          <a:ln w="9525">
            <a:solidFill>
              <a:srgbClr val="0033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5148263" y="5157788"/>
            <a:ext cx="3816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0033CC"/>
                </a:solidFill>
                <a:latin typeface="Arial" charset="0"/>
              </a:rPr>
              <a:t>Памятник А. де Сент-Экзюпери и Маленькому принцу в Лионе</a:t>
            </a:r>
          </a:p>
        </p:txBody>
      </p:sp>
      <p:pic>
        <p:nvPicPr>
          <p:cNvPr id="32772" name="хиль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63087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751" fill="hold"/>
                                        <p:tgtEl>
                                          <p:spTgt spid="327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3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77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5" descr="2154288.jpg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86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0" y="5367338"/>
            <a:ext cx="5486400" cy="804862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altLang="ru-RU" sz="2600" smtClean="0"/>
              <a:t>	</a:t>
            </a:r>
            <a:endParaRPr lang="ru-RU" altLang="ru-RU" sz="2800" smtClean="0"/>
          </a:p>
        </p:txBody>
      </p:sp>
      <p:sp>
        <p:nvSpPr>
          <p:cNvPr id="5124" name="Text Box 5"/>
          <p:cNvSpPr txBox="1">
            <a:spLocks noChangeArrowheads="1"/>
          </p:cNvSpPr>
          <p:nvPr/>
        </p:nvSpPr>
        <p:spPr bwMode="auto">
          <a:xfrm>
            <a:off x="539750" y="765175"/>
            <a:ext cx="3384550" cy="338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>
                <a:latin typeface="Times New Roman" pitchFamily="18" charset="0"/>
              </a:rPr>
              <a:t>«Маленький принц» (фр. Le Petit Prince) — наиболее известное произведение Антуана де Сент-Экзюпери.</a:t>
            </a:r>
            <a:r>
              <a:rPr lang="ru-RU" altLang="ru-RU" sz="2000">
                <a:latin typeface="Arial" charset="0"/>
              </a:rPr>
              <a:t/>
            </a:r>
            <a:br>
              <a:rPr lang="ru-RU" altLang="ru-RU" sz="2000">
                <a:latin typeface="Arial" charset="0"/>
              </a:rPr>
            </a:br>
            <a:endParaRPr lang="ru-RU" altLang="ru-RU" sz="2000">
              <a:latin typeface="Arial" charset="0"/>
            </a:endParaRPr>
          </a:p>
        </p:txBody>
      </p:sp>
      <p:pic>
        <p:nvPicPr>
          <p:cNvPr id="5125" name="Picture 8" descr="http://cs307915.vk.me/v307915993/3f5/8FguBkm_B-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8" y="1571625"/>
            <a:ext cx="5643562" cy="478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5" descr="2154288.jpg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86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ru-RU" altLang="ru-RU" sz="2600" smtClean="0"/>
              <a:t>	</a:t>
            </a:r>
            <a:endParaRPr lang="ru-RU" altLang="ru-RU" sz="2800" smtClean="0"/>
          </a:p>
        </p:txBody>
      </p:sp>
      <p:sp>
        <p:nvSpPr>
          <p:cNvPr id="6148" name="Text Box 9"/>
          <p:cNvSpPr txBox="1">
            <a:spLocks noChangeArrowheads="1"/>
          </p:cNvSpPr>
          <p:nvPr/>
        </p:nvSpPr>
        <p:spPr bwMode="auto">
          <a:xfrm>
            <a:off x="539750" y="765175"/>
            <a:ext cx="3527425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>
                <a:latin typeface="Times New Roman" pitchFamily="18" charset="0"/>
              </a:rPr>
              <a:t>Опубликованная в 1943 году как детская книжка, эта поэтическая сказка — о мужестве и мудрости, о таких важных понятиях, как жизнь и смерть, любовь и ответственность, дружба и верность.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Times New Roman" pitchFamily="18" charset="0"/>
            </a:endParaRPr>
          </a:p>
        </p:txBody>
      </p:sp>
      <p:pic>
        <p:nvPicPr>
          <p:cNvPr id="6149" name="Picture 10" descr="10002392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2403">
            <a:off x="6084888" y="260350"/>
            <a:ext cx="2362200" cy="370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1" descr="100037098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4005263"/>
            <a:ext cx="2879725" cy="257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4" descr="2154288.jpg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86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miter lim="800000"/>
            <a:headEnd/>
            <a:tailEnd/>
          </a:ln>
          <a:extLst/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_BraggaDr" pitchFamily="82" charset="-52"/>
              </a:rPr>
              <a:t>Герои в сказке</a:t>
            </a:r>
            <a:endParaRPr lang="ru-RU" sz="24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_BraggaDr" pitchFamily="82" charset="-52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/>
            <a:r>
              <a:rPr lang="ru-RU" altLang="ru-RU" sz="2200" smtClean="0"/>
              <a:t>	</a:t>
            </a:r>
            <a:endParaRPr lang="ru-RU" altLang="ru-RU" sz="300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altLang="ru-RU" sz="3000" smtClean="0">
                <a:latin typeface="Times New Roman" pitchFamily="18" charset="0"/>
                <a:cs typeface="Times New Roman" pitchFamily="18" charset="0"/>
              </a:rPr>
              <a:t>Герои сказки Экзюпери  - Маленький принц, </a:t>
            </a:r>
          </a:p>
          <a:p>
            <a:pPr algn="ctr" eaLnBrk="1" hangingPunct="1"/>
            <a:r>
              <a:rPr lang="ru-RU" altLang="ru-RU" sz="3000" smtClean="0">
                <a:latin typeface="Times New Roman" pitchFamily="18" charset="0"/>
                <a:cs typeface="Times New Roman" pitchFamily="18" charset="0"/>
              </a:rPr>
              <a:t>Роза, </a:t>
            </a:r>
          </a:p>
          <a:p>
            <a:pPr algn="ctr" eaLnBrk="1" hangingPunct="1"/>
            <a:r>
              <a:rPr lang="ru-RU" altLang="ru-RU" sz="3000" smtClean="0">
                <a:latin typeface="Times New Roman" pitchFamily="18" charset="0"/>
                <a:cs typeface="Times New Roman" pitchFamily="18" charset="0"/>
              </a:rPr>
              <a:t>Лис, </a:t>
            </a:r>
          </a:p>
          <a:p>
            <a:pPr algn="ctr" eaLnBrk="1" hangingPunct="1"/>
            <a:r>
              <a:rPr lang="ru-RU" altLang="ru-RU" sz="3000" smtClean="0">
                <a:latin typeface="Times New Roman" pitchFamily="18" charset="0"/>
                <a:cs typeface="Times New Roman" pitchFamily="18" charset="0"/>
              </a:rPr>
              <a:t>Летчик.</a:t>
            </a:r>
          </a:p>
          <a:p>
            <a:pPr eaLnBrk="1" hangingPunct="1"/>
            <a:r>
              <a:rPr lang="ru-RU" altLang="ru-RU" sz="2200" smtClean="0"/>
              <a:t>	</a:t>
            </a:r>
          </a:p>
        </p:txBody>
      </p:sp>
      <p:pic>
        <p:nvPicPr>
          <p:cNvPr id="7173" name="Picture 11" descr="http://www.livelib.ru/reader/Hangeku/o/l61bwnxn/lis_prints_i_roza-o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2286000"/>
            <a:ext cx="6000750" cy="421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4" descr="2154288.jpg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86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smtClean="0">
                <a:solidFill>
                  <a:srgbClr val="7030A0"/>
                </a:solidFill>
                <a:latin typeface="a_DomIno" pitchFamily="66" charset="-52"/>
              </a:rPr>
              <a:t>Создание Маленького принца</a:t>
            </a:r>
          </a:p>
        </p:txBody>
      </p:sp>
      <p:pic>
        <p:nvPicPr>
          <p:cNvPr id="6" name="Содержимое 5" descr="20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240369" y="273050"/>
            <a:ext cx="3781111" cy="5853113"/>
          </a:xfrm>
          <a:ln w="88900" cap="sq" cmpd="thickThin">
            <a:solidFill>
              <a:srgbClr val="00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innerShdw blurRad="76200">
              <a:srgbClr val="000000"/>
            </a:innerShdw>
          </a:effectLst>
        </p:spPr>
      </p:pic>
      <p:sp>
        <p:nvSpPr>
          <p:cNvPr id="8197" name="Текст 3"/>
          <p:cNvSpPr>
            <a:spLocks noGrp="1"/>
          </p:cNvSpPr>
          <p:nvPr>
            <p:ph type="body" sz="half" idx="2"/>
          </p:nvPr>
        </p:nvSpPr>
        <p:spPr>
          <a:xfrm>
            <a:off x="428625" y="1500188"/>
            <a:ext cx="3008313" cy="4691062"/>
          </a:xfrm>
          <a:ln>
            <a:solidFill>
              <a:srgbClr val="7030A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2400" smtClean="0">
                <a:latin typeface="Times New Roman" pitchFamily="18" charset="0"/>
              </a:rPr>
              <a:t>Маленький принц – это сказка о самом авторе. Маленького Тонио — в семье называли «Королем-Солнце» за его золотые волосы, а в школе прозвали Лунатиком за привычку подолгу смотреть на звездное небо.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3" descr="42494208_00000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33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Box 4"/>
          <p:cNvSpPr txBox="1">
            <a:spLocks noChangeArrowheads="1"/>
          </p:cNvSpPr>
          <p:nvPr/>
        </p:nvSpPr>
        <p:spPr bwMode="auto">
          <a:xfrm>
            <a:off x="357188" y="2143125"/>
            <a:ext cx="4429125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	</a:t>
            </a:r>
            <a:r>
              <a:rPr lang="ru-RU" altLang="ru-RU" sz="1800">
                <a:latin typeface="Arial" charset="0"/>
              </a:rPr>
              <a:t>А в 1940 году в перерывах между боями с фашистами Экзюпери часто рисовал на листке мальчика — когда крылатого, когда верхом на облаке. Постепенно крылья сменит длинный шарф (какой, кстати, носил и сам автор), а облако станет астероидом Б-612.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2"/>
          <p:cNvSpPr>
            <a:spLocks noChangeArrowheads="1"/>
          </p:cNvSpPr>
          <p:nvPr/>
        </p:nvSpPr>
        <p:spPr bwMode="auto">
          <a:xfrm>
            <a:off x="928688" y="612775"/>
            <a:ext cx="6929437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Arial" charset="0"/>
              </a:rPr>
              <a:t/>
            </a:r>
            <a:br>
              <a:rPr lang="ru-RU" altLang="ru-RU" sz="1800">
                <a:latin typeface="Arial" charset="0"/>
              </a:rPr>
            </a:br>
            <a:endParaRPr lang="ru-RU" altLang="ru-RU" sz="1800">
              <a:latin typeface="Arial" charset="0"/>
            </a:endParaRPr>
          </a:p>
        </p:txBody>
      </p:sp>
      <p:sp>
        <p:nvSpPr>
          <p:cNvPr id="10243" name="Прямоугольник 4"/>
          <p:cNvSpPr>
            <a:spLocks noChangeArrowheads="1"/>
          </p:cNvSpPr>
          <p:nvPr/>
        </p:nvSpPr>
        <p:spPr bwMode="auto">
          <a:xfrm>
            <a:off x="928688" y="428625"/>
            <a:ext cx="6929437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latin typeface="Arial" charset="0"/>
              </a:rPr>
              <a:t>В этом году исполнилось 73 года с момента выхода « в свет» самой лучшей книги «Маленький принц». Всем известна фраза: «Ты навсегда в ответе за тех, кого приручил». Это слова Лиса из сказки Антуана де Сэнт Экзюпери «Маленький принц». Какая мудрая книга! И такой большой Маленький принц. Маленький человек с тонкой и ранимой душой учит большого человека - жизни. А с высоты своего маленького роста он видит окружающий мир глазами детей, то, к чему привыкли, мы-взрослые- и просто не замечаем этого… И удивляешься: «Откуда у такого малыша столько жизненной мудрости?» И постоянное непонимание нас: «Эти странные взрослые». Еще одна фраза: «Встал, сначала убери свою планету!» Книга учит быть внимательным к ребенку - любому - своему или чужому. Когда читаю, все время плачу. Потому что жаль его и жаль своих неправильных поступков. Маленький принц улетел…а может быть, это улетело наше детство? </a:t>
            </a:r>
          </a:p>
        </p:txBody>
      </p:sp>
      <p:sp>
        <p:nvSpPr>
          <p:cNvPr id="10244" name="Прямоугольник 5"/>
          <p:cNvSpPr>
            <a:spLocks noChangeArrowheads="1"/>
          </p:cNvSpPr>
          <p:nvPr/>
        </p:nvSpPr>
        <p:spPr bwMode="auto">
          <a:xfrm>
            <a:off x="928688" y="4143375"/>
            <a:ext cx="67151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Arial" charset="0"/>
              </a:rPr>
              <a:t>.</a:t>
            </a:r>
          </a:p>
        </p:txBody>
      </p:sp>
      <p:pic>
        <p:nvPicPr>
          <p:cNvPr id="10245" name="Picture 4" descr="C:\Users\Hope\Desktop\9bfa19a4038431b0a3323819846901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4286250"/>
            <a:ext cx="4976812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409</TotalTime>
  <Words>371</Words>
  <Application>Microsoft Office PowerPoint</Application>
  <PresentationFormat>Экран (4:3)</PresentationFormat>
  <Paragraphs>39</Paragraphs>
  <Slides>11</Slides>
  <Notes>0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Times New Roman</vt:lpstr>
      <vt:lpstr>a_DomIno</vt:lpstr>
      <vt:lpstr>Тема Office</vt:lpstr>
      <vt:lpstr>Точечный рисунок</vt:lpstr>
      <vt:lpstr>Презентация PowerPoint</vt:lpstr>
      <vt:lpstr>Автор книги:</vt:lpstr>
      <vt:lpstr>Презентация PowerPoint</vt:lpstr>
      <vt:lpstr>Презентация PowerPoint</vt:lpstr>
      <vt:lpstr>Презентация PowerPoint</vt:lpstr>
      <vt:lpstr>Герои в сказке</vt:lpstr>
      <vt:lpstr>Создание Маленького принца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Hope</dc:creator>
  <cp:lastModifiedBy>Физика</cp:lastModifiedBy>
  <cp:revision>48</cp:revision>
  <dcterms:modified xsi:type="dcterms:W3CDTF">2016-03-16T11:44:15Z</dcterms:modified>
</cp:coreProperties>
</file>