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71" r:id="rId6"/>
    <p:sldId id="266" r:id="rId7"/>
    <p:sldId id="267" r:id="rId8"/>
    <p:sldId id="268" r:id="rId9"/>
    <p:sldId id="270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9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6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2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3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7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3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2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9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3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6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1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4332-8FD4-47D4-8320-0B9073A96AC3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9DA97-D5E1-4A35-90BB-CEF24BA28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7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openxmlformats.org/officeDocument/2006/relationships/image" Target="../media/image3.png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image" Target="../media/image2.jp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slideLayout" Target="../slideLayouts/slideLayout2.xml"/><Relationship Id="rId5" Type="http://schemas.microsoft.com/office/2007/relationships/media" Target="../media/media12.mp3"/><Relationship Id="rId10" Type="http://schemas.openxmlformats.org/officeDocument/2006/relationships/audio" Target="../media/media14.mp3"/><Relationship Id="rId4" Type="http://schemas.openxmlformats.org/officeDocument/2006/relationships/audio" Target="../media/media11.mp3"/><Relationship Id="rId9" Type="http://schemas.microsoft.com/office/2007/relationships/media" Target="../media/media14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15%20Second%20Countdown%20Timer%20(by%20DD-qwerty)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3.mp3"/><Relationship Id="rId9" Type="http://schemas.openxmlformats.org/officeDocument/2006/relationships/hyperlink" Target="15%20Second%20Countdown%20Timer%20(by%20DD-qwerty)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4.mp3"/><Relationship Id="rId9" Type="http://schemas.openxmlformats.org/officeDocument/2006/relationships/hyperlink" Target="15%20Second%20Countdown%20Timer%20(by%20DD-qwerty).mp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p3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5.mp3"/><Relationship Id="rId9" Type="http://schemas.openxmlformats.org/officeDocument/2006/relationships/hyperlink" Target="15%20Second%20Countdown%20Timer%20(by%20DD-qwerty).mp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p3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6.mp3"/><Relationship Id="rId9" Type="http://schemas.openxmlformats.org/officeDocument/2006/relationships/hyperlink" Target="15%20Second%20Countdown%20Timer%20(by%20DD-qwerty).mp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7.mp3"/><Relationship Id="rId9" Type="http://schemas.openxmlformats.org/officeDocument/2006/relationships/hyperlink" Target="15%20Second%20Countdown%20Timer%20(by%20DD-qwerty).mp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p3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8.mp3"/><Relationship Id="rId9" Type="http://schemas.openxmlformats.org/officeDocument/2006/relationships/hyperlink" Target="15%20Second%20Countdown%20Timer%20(by%20DD-qwerty)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p3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9.mp3"/><Relationship Id="rId9" Type="http://schemas.openxmlformats.org/officeDocument/2006/relationships/hyperlink" Target="15%20Second%20Countdown%20Timer%20(by%20DD-qwerty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7448" y="1775968"/>
            <a:ext cx="3718560" cy="47701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Этап </a:t>
            </a:r>
          </a:p>
          <a:p>
            <a:r>
              <a:rPr lang="ru-RU" sz="40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«Музыкальный»</a:t>
            </a:r>
          </a:p>
          <a:p>
            <a:r>
              <a:rPr lang="ru-RU" sz="3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8 вопросов</a:t>
            </a:r>
          </a:p>
          <a:p>
            <a:r>
              <a:rPr lang="ru-RU" sz="3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2 балла за верный ответ</a:t>
            </a:r>
          </a:p>
          <a:p>
            <a:r>
              <a:rPr lang="ru-RU" sz="3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15 секунд на размышления </a:t>
            </a:r>
            <a:endParaRPr lang="ru-RU" sz="3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Ответы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690688"/>
            <a:ext cx="771144" cy="49204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1</a:t>
            </a:r>
          </a:p>
          <a:p>
            <a:pPr marL="0" indent="0" algn="ctr">
              <a:buNone/>
            </a:pPr>
            <a:r>
              <a:rPr lang="ru-RU" sz="3600" dirty="0" smtClean="0"/>
              <a:t>2</a:t>
            </a:r>
          </a:p>
          <a:p>
            <a:pPr marL="0" indent="0" algn="ctr">
              <a:buNone/>
            </a:pPr>
            <a:r>
              <a:rPr lang="ru-RU" sz="3600" dirty="0" smtClean="0"/>
              <a:t>3</a:t>
            </a:r>
          </a:p>
          <a:p>
            <a:pPr marL="0" indent="0" algn="ctr">
              <a:buNone/>
            </a:pPr>
            <a:r>
              <a:rPr lang="ru-RU" sz="3600" dirty="0" smtClean="0"/>
              <a:t>4</a:t>
            </a:r>
          </a:p>
          <a:p>
            <a:pPr marL="0" indent="0" algn="ctr">
              <a:buNone/>
            </a:pPr>
            <a:r>
              <a:rPr lang="ru-RU" sz="3600" dirty="0" smtClean="0"/>
              <a:t>5</a:t>
            </a:r>
          </a:p>
          <a:p>
            <a:pPr marL="0" indent="0" algn="ctr">
              <a:buNone/>
            </a:pPr>
            <a:r>
              <a:rPr lang="ru-RU" sz="3600" dirty="0" smtClean="0"/>
              <a:t>6</a:t>
            </a:r>
          </a:p>
          <a:p>
            <a:pPr marL="0" indent="0" algn="ctr">
              <a:buNone/>
            </a:pPr>
            <a:r>
              <a:rPr lang="ru-RU" sz="3600" dirty="0" smtClean="0"/>
              <a:t>7</a:t>
            </a:r>
          </a:p>
          <a:p>
            <a:pPr marL="0" indent="0" algn="ctr">
              <a:buNone/>
            </a:pPr>
            <a:r>
              <a:rPr lang="ru-RU" sz="3600" dirty="0" smtClean="0"/>
              <a:t>8</a:t>
            </a:r>
            <a:endParaRPr lang="ru-RU" sz="3600" dirty="0"/>
          </a:p>
        </p:txBody>
      </p:sp>
      <p:pic>
        <p:nvPicPr>
          <p:cNvPr id="6" name="идет солдат отв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82445" y="1758061"/>
            <a:ext cx="487363" cy="487363"/>
          </a:xfrm>
          <a:prstGeom prst="rect">
            <a:avLst/>
          </a:prstGeom>
        </p:spPr>
      </p:pic>
      <p:pic>
        <p:nvPicPr>
          <p:cNvPr id="7" name="катюша отв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82444" y="2312797"/>
            <a:ext cx="487363" cy="4873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7736" y="2867533"/>
            <a:ext cx="3148584" cy="6124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Идет солдат по городу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7736" y="3547394"/>
            <a:ext cx="3404616" cy="6124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В бой идут одни старики</a:t>
            </a:r>
            <a:endParaRPr lang="ru-RU" sz="2400" dirty="0"/>
          </a:p>
        </p:txBody>
      </p:sp>
      <p:pic>
        <p:nvPicPr>
          <p:cNvPr id="11" name="ночь ответ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82444" y="4260941"/>
            <a:ext cx="487363" cy="487363"/>
          </a:xfrm>
          <a:prstGeom prst="rect">
            <a:avLst/>
          </a:prstGeom>
        </p:spPr>
      </p:pic>
      <p:pic>
        <p:nvPicPr>
          <p:cNvPr id="12" name="офицеры ответ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82444" y="4849364"/>
            <a:ext cx="487363" cy="487363"/>
          </a:xfrm>
          <a:prstGeom prst="rect">
            <a:avLst/>
          </a:prstGeom>
        </p:spPr>
      </p:pic>
      <p:pic>
        <p:nvPicPr>
          <p:cNvPr id="13" name="первым делом ответ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82444" y="5437787"/>
            <a:ext cx="487363" cy="48736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97736" y="5998624"/>
            <a:ext cx="1219200" cy="6124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Катюша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87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4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2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1. Продолжите песню одним словом.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pic>
        <p:nvPicPr>
          <p:cNvPr id="5" name="идет солдат вопро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645" y="6176963"/>
            <a:ext cx="487363" cy="487363"/>
          </a:xfrm>
          <a:prstGeom prst="rect">
            <a:avLst/>
          </a:prstGeom>
        </p:spPr>
      </p:pic>
      <p:pic>
        <p:nvPicPr>
          <p:cNvPr id="7" name="Объект 6">
            <a:hlinkClick r:id="rId6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0" y="1825625"/>
            <a:ext cx="7733680" cy="4351338"/>
          </a:xfrm>
        </p:spPr>
      </p:pic>
    </p:spTree>
    <p:extLst>
      <p:ext uri="{BB962C8B-B14F-4D97-AF65-F5344CB8AC3E}">
        <p14:creationId xmlns:p14="http://schemas.microsoft.com/office/powerpoint/2010/main" val="23456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2. Продолжите песню одним словом.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pic>
        <p:nvPicPr>
          <p:cNvPr id="4" name="15 Second Countdown Timer (by DD-qwerty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pic>
        <p:nvPicPr>
          <p:cNvPr id="3" name="катюша вопро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7285" y="5826125"/>
            <a:ext cx="487363" cy="487363"/>
          </a:xfrm>
          <a:prstGeom prst="rect">
            <a:avLst/>
          </a:prstGeom>
        </p:spPr>
      </p:pic>
      <p:pic>
        <p:nvPicPr>
          <p:cNvPr id="5" name="Объект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0" y="1825625"/>
            <a:ext cx="7733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0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3. Угадайте песню по музыке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pic>
        <p:nvPicPr>
          <p:cNvPr id="4" name="15 Second Countdown Timer (by DD-qwerty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pic>
        <p:nvPicPr>
          <p:cNvPr id="3" name="солдат мину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085" y="6176963"/>
            <a:ext cx="487363" cy="487363"/>
          </a:xfrm>
          <a:prstGeom prst="rect">
            <a:avLst/>
          </a:prstGeom>
        </p:spPr>
      </p:pic>
      <p:pic>
        <p:nvPicPr>
          <p:cNvPr id="5" name="Объект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0" y="1825625"/>
            <a:ext cx="7733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4. Из какого фильма фрагмент песни?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pic>
        <p:nvPicPr>
          <p:cNvPr id="4" name="15 Second Countdown Timer (by DD-qwerty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pic>
        <p:nvPicPr>
          <p:cNvPr id="5" name="фильм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3805" y="6176963"/>
            <a:ext cx="487363" cy="487363"/>
          </a:xfrm>
          <a:prstGeom prst="rect">
            <a:avLst/>
          </a:prstGeom>
        </p:spPr>
      </p:pic>
      <p:pic>
        <p:nvPicPr>
          <p:cNvPr id="6" name="Объект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0" y="1825625"/>
            <a:ext cx="7733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5. Продолжите песню одним словом.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pic>
        <p:nvPicPr>
          <p:cNvPr id="4" name="15 Second Countdown Timer (by DD-qwerty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pic>
        <p:nvPicPr>
          <p:cNvPr id="3" name="ночь вопро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6485" y="6176963"/>
            <a:ext cx="487363" cy="487363"/>
          </a:xfrm>
          <a:prstGeom prst="rect">
            <a:avLst/>
          </a:prstGeom>
        </p:spPr>
      </p:pic>
      <p:pic>
        <p:nvPicPr>
          <p:cNvPr id="5" name="Объект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0" y="1825625"/>
            <a:ext cx="7733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6. Продолжите песню одним словом.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pic>
        <p:nvPicPr>
          <p:cNvPr id="4" name="15 Second Countdown Timer (by DD-qwerty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pic>
        <p:nvPicPr>
          <p:cNvPr id="3" name="офицеры вопро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7765" y="6176963"/>
            <a:ext cx="487363" cy="487363"/>
          </a:xfrm>
          <a:prstGeom prst="rect">
            <a:avLst/>
          </a:prstGeom>
        </p:spPr>
      </p:pic>
      <p:pic>
        <p:nvPicPr>
          <p:cNvPr id="5" name="Объект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0" y="1825625"/>
            <a:ext cx="7733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7. Продолжите песню одним словом.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pic>
        <p:nvPicPr>
          <p:cNvPr id="4" name="15 Second Countdown Timer (by DD-qwerty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pic>
        <p:nvPicPr>
          <p:cNvPr id="3" name="первым делом вопро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7285" y="6090285"/>
            <a:ext cx="487363" cy="487363"/>
          </a:xfrm>
          <a:prstGeom prst="rect">
            <a:avLst/>
          </a:prstGeom>
        </p:spPr>
      </p:pic>
      <p:pic>
        <p:nvPicPr>
          <p:cNvPr id="5" name="Объект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0" y="1825625"/>
            <a:ext cx="7733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latin typeface="Franklin Gothic Medium" panose="020B0603020102020204" pitchFamily="34" charset="0"/>
              </a:rPr>
              <a:t>8. Угадайте песню по музыке.</a:t>
            </a:r>
            <a:endParaRPr lang="ru-RU" dirty="0">
              <a:latin typeface="Franklin Gothic Medium" panose="020B0603020102020204" pitchFamily="34" charset="0"/>
            </a:endParaRPr>
          </a:p>
        </p:txBody>
      </p:sp>
      <p:pic>
        <p:nvPicPr>
          <p:cNvPr id="4" name="15 Second Countdown Timer (by DD-qwerty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pic>
        <p:nvPicPr>
          <p:cNvPr id="3" name="Катюша минус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8245" y="6176963"/>
            <a:ext cx="487363" cy="487363"/>
          </a:xfrm>
          <a:prstGeom prst="rect">
            <a:avLst/>
          </a:prstGeom>
        </p:spPr>
      </p:pic>
      <p:pic>
        <p:nvPicPr>
          <p:cNvPr id="5" name="Объект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60" y="1825625"/>
            <a:ext cx="77336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90</Words>
  <Application>Microsoft Office PowerPoint</Application>
  <PresentationFormat>Произвольный</PresentationFormat>
  <Paragraphs>25</Paragraphs>
  <Slides>10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1. Продолжите песню одним словом.</vt:lpstr>
      <vt:lpstr>2. Продолжите песню одним словом.</vt:lpstr>
      <vt:lpstr>3. Угадайте песню по музыке</vt:lpstr>
      <vt:lpstr>4. Из какого фильма фрагмент песни?</vt:lpstr>
      <vt:lpstr>5. Продолжите песню одним словом.</vt:lpstr>
      <vt:lpstr>6. Продолжите песню одним словом.</vt:lpstr>
      <vt:lpstr>7. Продолжите песню одним словом.</vt:lpstr>
      <vt:lpstr>8. Угадайте песню по музыке.</vt:lpstr>
      <vt:lpstr>Ответы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oleg-dd@hotmail.com</dc:creator>
  <cp:lastModifiedBy>admin</cp:lastModifiedBy>
  <cp:revision>11</cp:revision>
  <dcterms:created xsi:type="dcterms:W3CDTF">2026-02-03T07:08:37Z</dcterms:created>
  <dcterms:modified xsi:type="dcterms:W3CDTF">2026-02-03T11:26:33Z</dcterms:modified>
</cp:coreProperties>
</file>