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BC"/>
    <a:srgbClr val="B4F6E9"/>
    <a:srgbClr val="B0F2CB"/>
    <a:srgbClr val="A3F7C3"/>
    <a:srgbClr val="C3F1C1"/>
    <a:srgbClr val="B9F5CC"/>
    <a:srgbClr val="C2F4B6"/>
    <a:srgbClr val="E2F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 varScale="1">
        <p:scale>
          <a:sx n="46" d="100"/>
          <a:sy n="4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51006-013B-4615-BCE4-7E443E9D451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A71F13-1E46-4FE3-B8CA-085FA9D30062}">
      <dgm:prSet phldrT="[Текст]"/>
      <dgm:spPr/>
      <dgm:t>
        <a:bodyPr/>
        <a:lstStyle/>
        <a:p>
          <a:r>
            <a:rPr lang="en-US" b="1" dirty="0"/>
            <a:t>charity</a:t>
          </a:r>
          <a:endParaRPr lang="ru-RU" b="1" dirty="0"/>
        </a:p>
      </dgm:t>
    </dgm:pt>
    <dgm:pt modelId="{285C44EA-7583-4B97-B1F9-5022AD2DC28D}" type="parTrans" cxnId="{81950734-E414-4501-8596-7F52F29E2BA4}">
      <dgm:prSet/>
      <dgm:spPr/>
      <dgm:t>
        <a:bodyPr/>
        <a:lstStyle/>
        <a:p>
          <a:endParaRPr lang="ru-RU"/>
        </a:p>
      </dgm:t>
    </dgm:pt>
    <dgm:pt modelId="{747CC84D-D636-4F9B-B890-DB58EF6A3911}" type="sibTrans" cxnId="{81950734-E414-4501-8596-7F52F29E2BA4}">
      <dgm:prSet/>
      <dgm:spPr/>
      <dgm:t>
        <a:bodyPr/>
        <a:lstStyle/>
        <a:p>
          <a:endParaRPr lang="ru-RU"/>
        </a:p>
      </dgm:t>
    </dgm:pt>
    <dgm:pt modelId="{65A03259-FB20-4269-A7A9-743F339994F1}">
      <dgm:prSet phldrT="[Текст]"/>
      <dgm:spPr/>
      <dgm:t>
        <a:bodyPr/>
        <a:lstStyle/>
        <a:p>
          <a:r>
            <a:rPr lang="en-US" b="1" dirty="0"/>
            <a:t>aid </a:t>
          </a:r>
          <a:r>
            <a:rPr lang="en-US" b="1" dirty="0" err="1"/>
            <a:t>programme</a:t>
          </a:r>
          <a:endParaRPr lang="ru-RU" b="1" dirty="0"/>
        </a:p>
      </dgm:t>
    </dgm:pt>
    <dgm:pt modelId="{0E46E179-C146-474A-A50B-1351B791DC79}" type="parTrans" cxnId="{FE6C0968-75A0-4529-86C2-2AFA2CD177F4}">
      <dgm:prSet/>
      <dgm:spPr/>
      <dgm:t>
        <a:bodyPr/>
        <a:lstStyle/>
        <a:p>
          <a:endParaRPr lang="ru-RU"/>
        </a:p>
      </dgm:t>
    </dgm:pt>
    <dgm:pt modelId="{09292544-EEBE-421C-B039-19D5CF343AB9}" type="sibTrans" cxnId="{FE6C0968-75A0-4529-86C2-2AFA2CD177F4}">
      <dgm:prSet/>
      <dgm:spPr/>
      <dgm:t>
        <a:bodyPr/>
        <a:lstStyle/>
        <a:p>
          <a:endParaRPr lang="ru-RU"/>
        </a:p>
      </dgm:t>
    </dgm:pt>
    <dgm:pt modelId="{772B2424-1211-4003-841E-85E735A8A782}">
      <dgm:prSet phldrT="[Текст]"/>
      <dgm:spPr/>
      <dgm:t>
        <a:bodyPr/>
        <a:lstStyle/>
        <a:p>
          <a:r>
            <a:rPr lang="en-US" b="1" dirty="0"/>
            <a:t>donate money</a:t>
          </a:r>
          <a:endParaRPr lang="ru-RU" b="1" dirty="0"/>
        </a:p>
      </dgm:t>
    </dgm:pt>
    <dgm:pt modelId="{5202E63C-6AA7-4ED9-A063-945600D771E7}" type="parTrans" cxnId="{635BF299-E925-4C33-8F9F-EDBA1D317FE9}">
      <dgm:prSet/>
      <dgm:spPr/>
      <dgm:t>
        <a:bodyPr/>
        <a:lstStyle/>
        <a:p>
          <a:endParaRPr lang="ru-RU"/>
        </a:p>
      </dgm:t>
    </dgm:pt>
    <dgm:pt modelId="{81DA0ED7-35E7-49BB-9E2E-B052A8FDC1B2}" type="sibTrans" cxnId="{635BF299-E925-4C33-8F9F-EDBA1D317FE9}">
      <dgm:prSet/>
      <dgm:spPr/>
      <dgm:t>
        <a:bodyPr/>
        <a:lstStyle/>
        <a:p>
          <a:endParaRPr lang="ru-RU"/>
        </a:p>
      </dgm:t>
    </dgm:pt>
    <dgm:pt modelId="{9C4C06B1-9FE0-4432-A00D-2F1147E0F3CC}">
      <dgm:prSet phldrT="[Текст]"/>
      <dgm:spPr/>
      <dgm:t>
        <a:bodyPr/>
        <a:lstStyle/>
        <a:p>
          <a:r>
            <a:rPr lang="en-US" b="1" dirty="0"/>
            <a:t>help</a:t>
          </a:r>
          <a:endParaRPr lang="ru-RU" b="1" dirty="0"/>
        </a:p>
      </dgm:t>
    </dgm:pt>
    <dgm:pt modelId="{74F4FF76-27EE-41E9-BA6F-87FBA5B3C223}" type="parTrans" cxnId="{2C58336D-D5F2-42FB-BF5C-DAF69276E27E}">
      <dgm:prSet/>
      <dgm:spPr/>
      <dgm:t>
        <a:bodyPr/>
        <a:lstStyle/>
        <a:p>
          <a:endParaRPr lang="ru-RU"/>
        </a:p>
      </dgm:t>
    </dgm:pt>
    <dgm:pt modelId="{C8135EBE-7654-475D-BB3C-B0D91613824E}" type="sibTrans" cxnId="{2C58336D-D5F2-42FB-BF5C-DAF69276E27E}">
      <dgm:prSet/>
      <dgm:spPr/>
      <dgm:t>
        <a:bodyPr/>
        <a:lstStyle/>
        <a:p>
          <a:endParaRPr lang="ru-RU"/>
        </a:p>
      </dgm:t>
    </dgm:pt>
    <dgm:pt modelId="{B6EFAFAF-6F58-4161-BDBC-9D82A303C6C1}">
      <dgm:prSet phldrT="[Текст]"/>
      <dgm:spPr/>
      <dgm:t>
        <a:bodyPr/>
        <a:lstStyle/>
        <a:p>
          <a:r>
            <a:rPr lang="en-US" b="1" dirty="0"/>
            <a:t>participate</a:t>
          </a:r>
          <a:endParaRPr lang="ru-RU" b="1" dirty="0"/>
        </a:p>
      </dgm:t>
    </dgm:pt>
    <dgm:pt modelId="{5CFFF843-8478-477B-A2C7-FC5D74ADA8E3}" type="parTrans" cxnId="{3E152C5A-C392-461E-8FB0-19775CC9EF7D}">
      <dgm:prSet/>
      <dgm:spPr/>
      <dgm:t>
        <a:bodyPr/>
        <a:lstStyle/>
        <a:p>
          <a:endParaRPr lang="ru-RU"/>
        </a:p>
      </dgm:t>
    </dgm:pt>
    <dgm:pt modelId="{7A7DB4F9-786D-4CFE-BF38-2EE72E632CE6}" type="sibTrans" cxnId="{3E152C5A-C392-461E-8FB0-19775CC9EF7D}">
      <dgm:prSet/>
      <dgm:spPr/>
      <dgm:t>
        <a:bodyPr/>
        <a:lstStyle/>
        <a:p>
          <a:endParaRPr lang="ru-RU"/>
        </a:p>
      </dgm:t>
    </dgm:pt>
    <dgm:pt modelId="{AD410CC4-5272-424C-B8FF-E16BE42CD57B}" type="pres">
      <dgm:prSet presAssocID="{B0251006-013B-4615-BCE4-7E443E9D45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00B529-2FD8-4B62-95DB-2EF6031A6E57}" type="pres">
      <dgm:prSet presAssocID="{17A71F13-1E46-4FE3-B8CA-085FA9D30062}" presName="node" presStyleLbl="node1" presStyleIdx="0" presStyleCnt="5" custScaleY="36833" custRadScaleRad="84327" custRadScaleInc="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25843-D191-46E9-9A08-712ECB51BADA}" type="pres">
      <dgm:prSet presAssocID="{17A71F13-1E46-4FE3-B8CA-085FA9D30062}" presName="spNode" presStyleCnt="0"/>
      <dgm:spPr/>
    </dgm:pt>
    <dgm:pt modelId="{7B993D62-82A7-41DB-B272-4CFF11F37D59}" type="pres">
      <dgm:prSet presAssocID="{747CC84D-D636-4F9B-B890-DB58EF6A391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4C2F5CF-98F3-4A10-8113-CDABD2144E0F}" type="pres">
      <dgm:prSet presAssocID="{65A03259-FB20-4269-A7A9-743F339994F1}" presName="node" presStyleLbl="node1" presStyleIdx="1" presStyleCnt="5" custScaleY="68417" custRadScaleRad="102841" custRadScaleInc="-3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C8B83-D509-4C8C-8F32-C8B02FCBDF0B}" type="pres">
      <dgm:prSet presAssocID="{65A03259-FB20-4269-A7A9-743F339994F1}" presName="spNode" presStyleCnt="0"/>
      <dgm:spPr/>
    </dgm:pt>
    <dgm:pt modelId="{A79C9442-59E4-41E4-845E-DF18EF60FBE6}" type="pres">
      <dgm:prSet presAssocID="{09292544-EEBE-421C-B039-19D5CF343AB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0981DE6-53A2-4287-B684-61637B9D9A66}" type="pres">
      <dgm:prSet presAssocID="{772B2424-1211-4003-841E-85E735A8A782}" presName="node" presStyleLbl="node1" presStyleIdx="2" presStyleCnt="5" custScaleX="64232" custScaleY="57890" custRadScaleRad="45213" custRadScaleInc="-211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31731-2CB1-4871-B60D-A49287B8F70C}" type="pres">
      <dgm:prSet presAssocID="{772B2424-1211-4003-841E-85E735A8A782}" presName="spNode" presStyleCnt="0"/>
      <dgm:spPr/>
    </dgm:pt>
    <dgm:pt modelId="{59597DC3-3949-4DBD-AE0A-D6DDB04AD12E}" type="pres">
      <dgm:prSet presAssocID="{81DA0ED7-35E7-49BB-9E2E-B052A8FDC1B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0045370-104E-453E-9DB8-9C6AACE6B0DB}" type="pres">
      <dgm:prSet presAssocID="{9C4C06B1-9FE0-4432-A00D-2F1147E0F3CC}" presName="node" presStyleLbl="node1" presStyleIdx="3" presStyleCnt="5" custScaleX="70850" custScaleY="54738" custRadScaleRad="39926" custRadScaleInc="213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ECC01-CC18-47BE-BA3D-F4B352DA4E6C}" type="pres">
      <dgm:prSet presAssocID="{9C4C06B1-9FE0-4432-A00D-2F1147E0F3CC}" presName="spNode" presStyleCnt="0"/>
      <dgm:spPr/>
    </dgm:pt>
    <dgm:pt modelId="{E3358BAA-9BA8-49B5-A44E-5BA7231C1994}" type="pres">
      <dgm:prSet presAssocID="{C8135EBE-7654-475D-BB3C-B0D91613824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DD6EC16-C924-40CF-B35C-911091124A9D}" type="pres">
      <dgm:prSet presAssocID="{B6EFAFAF-6F58-4161-BDBC-9D82A303C6C1}" presName="node" presStyleLbl="node1" presStyleIdx="4" presStyleCnt="5" custScaleX="99822" custScaleY="57889" custRadScaleRad="97592" custRadScaleInc="3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F112-94A5-46C2-804E-DEAD3673D689}" type="pres">
      <dgm:prSet presAssocID="{B6EFAFAF-6F58-4161-BDBC-9D82A303C6C1}" presName="spNode" presStyleCnt="0"/>
      <dgm:spPr/>
    </dgm:pt>
    <dgm:pt modelId="{ACF46130-0D1D-421A-9D28-EF59A4EA30F3}" type="pres">
      <dgm:prSet presAssocID="{7A7DB4F9-786D-4CFE-BF38-2EE72E632CE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AE28657-60D1-4A5C-90B0-0F1706307B52}" type="presOf" srcId="{17A71F13-1E46-4FE3-B8CA-085FA9D30062}" destId="{1100B529-2FD8-4B62-95DB-2EF6031A6E57}" srcOrd="0" destOrd="0" presId="urn:microsoft.com/office/officeart/2005/8/layout/cycle5"/>
    <dgm:cxn modelId="{89569947-184E-440F-9FA1-D9BC6C553609}" type="presOf" srcId="{C8135EBE-7654-475D-BB3C-B0D91613824E}" destId="{E3358BAA-9BA8-49B5-A44E-5BA7231C1994}" srcOrd="0" destOrd="0" presId="urn:microsoft.com/office/officeart/2005/8/layout/cycle5"/>
    <dgm:cxn modelId="{2C58336D-D5F2-42FB-BF5C-DAF69276E27E}" srcId="{B0251006-013B-4615-BCE4-7E443E9D4517}" destId="{9C4C06B1-9FE0-4432-A00D-2F1147E0F3CC}" srcOrd="3" destOrd="0" parTransId="{74F4FF76-27EE-41E9-BA6F-87FBA5B3C223}" sibTransId="{C8135EBE-7654-475D-BB3C-B0D91613824E}"/>
    <dgm:cxn modelId="{51F26519-120A-401C-BF09-AE93D2D9E40D}" type="presOf" srcId="{B6EFAFAF-6F58-4161-BDBC-9D82A303C6C1}" destId="{3DD6EC16-C924-40CF-B35C-911091124A9D}" srcOrd="0" destOrd="0" presId="urn:microsoft.com/office/officeart/2005/8/layout/cycle5"/>
    <dgm:cxn modelId="{E969C27F-ED8E-48F0-95FF-A51B0C6224CD}" type="presOf" srcId="{B0251006-013B-4615-BCE4-7E443E9D4517}" destId="{AD410CC4-5272-424C-B8FF-E16BE42CD57B}" srcOrd="0" destOrd="0" presId="urn:microsoft.com/office/officeart/2005/8/layout/cycle5"/>
    <dgm:cxn modelId="{635BF299-E925-4C33-8F9F-EDBA1D317FE9}" srcId="{B0251006-013B-4615-BCE4-7E443E9D4517}" destId="{772B2424-1211-4003-841E-85E735A8A782}" srcOrd="2" destOrd="0" parTransId="{5202E63C-6AA7-4ED9-A063-945600D771E7}" sibTransId="{81DA0ED7-35E7-49BB-9E2E-B052A8FDC1B2}"/>
    <dgm:cxn modelId="{1B47A56D-F91D-4B82-9810-FF768A19FF0A}" type="presOf" srcId="{09292544-EEBE-421C-B039-19D5CF343AB9}" destId="{A79C9442-59E4-41E4-845E-DF18EF60FBE6}" srcOrd="0" destOrd="0" presId="urn:microsoft.com/office/officeart/2005/8/layout/cycle5"/>
    <dgm:cxn modelId="{EE144E97-6943-4823-B099-FF9DA164462D}" type="presOf" srcId="{747CC84D-D636-4F9B-B890-DB58EF6A3911}" destId="{7B993D62-82A7-41DB-B272-4CFF11F37D59}" srcOrd="0" destOrd="0" presId="urn:microsoft.com/office/officeart/2005/8/layout/cycle5"/>
    <dgm:cxn modelId="{3E152C5A-C392-461E-8FB0-19775CC9EF7D}" srcId="{B0251006-013B-4615-BCE4-7E443E9D4517}" destId="{B6EFAFAF-6F58-4161-BDBC-9D82A303C6C1}" srcOrd="4" destOrd="0" parTransId="{5CFFF843-8478-477B-A2C7-FC5D74ADA8E3}" sibTransId="{7A7DB4F9-786D-4CFE-BF38-2EE72E632CE6}"/>
    <dgm:cxn modelId="{65D5F44E-2126-4F7D-ADDD-16B00C6EB496}" type="presOf" srcId="{772B2424-1211-4003-841E-85E735A8A782}" destId="{20981DE6-53A2-4287-B684-61637B9D9A66}" srcOrd="0" destOrd="0" presId="urn:microsoft.com/office/officeart/2005/8/layout/cycle5"/>
    <dgm:cxn modelId="{80DCF3E0-CABE-47A4-AD5B-A5EADD4D0800}" type="presOf" srcId="{81DA0ED7-35E7-49BB-9E2E-B052A8FDC1B2}" destId="{59597DC3-3949-4DBD-AE0A-D6DDB04AD12E}" srcOrd="0" destOrd="0" presId="urn:microsoft.com/office/officeart/2005/8/layout/cycle5"/>
    <dgm:cxn modelId="{D2C6E7D6-455F-460D-81C6-48AD31B5CF57}" type="presOf" srcId="{9C4C06B1-9FE0-4432-A00D-2F1147E0F3CC}" destId="{30045370-104E-453E-9DB8-9C6AACE6B0DB}" srcOrd="0" destOrd="0" presId="urn:microsoft.com/office/officeart/2005/8/layout/cycle5"/>
    <dgm:cxn modelId="{81950734-E414-4501-8596-7F52F29E2BA4}" srcId="{B0251006-013B-4615-BCE4-7E443E9D4517}" destId="{17A71F13-1E46-4FE3-B8CA-085FA9D30062}" srcOrd="0" destOrd="0" parTransId="{285C44EA-7583-4B97-B1F9-5022AD2DC28D}" sibTransId="{747CC84D-D636-4F9B-B890-DB58EF6A3911}"/>
    <dgm:cxn modelId="{84EC55E5-B207-4F51-9A69-EC68855C7FFD}" type="presOf" srcId="{7A7DB4F9-786D-4CFE-BF38-2EE72E632CE6}" destId="{ACF46130-0D1D-421A-9D28-EF59A4EA30F3}" srcOrd="0" destOrd="0" presId="urn:microsoft.com/office/officeart/2005/8/layout/cycle5"/>
    <dgm:cxn modelId="{FE6C0968-75A0-4529-86C2-2AFA2CD177F4}" srcId="{B0251006-013B-4615-BCE4-7E443E9D4517}" destId="{65A03259-FB20-4269-A7A9-743F339994F1}" srcOrd="1" destOrd="0" parTransId="{0E46E179-C146-474A-A50B-1351B791DC79}" sibTransId="{09292544-EEBE-421C-B039-19D5CF343AB9}"/>
    <dgm:cxn modelId="{AAA5D9BA-1638-45B4-ABC2-0F2F4E3AC466}" type="presOf" srcId="{65A03259-FB20-4269-A7A9-743F339994F1}" destId="{B4C2F5CF-98F3-4A10-8113-CDABD2144E0F}" srcOrd="0" destOrd="0" presId="urn:microsoft.com/office/officeart/2005/8/layout/cycle5"/>
    <dgm:cxn modelId="{0A2DF0AB-C985-41CB-9B8C-58EB8FD6C799}" type="presParOf" srcId="{AD410CC4-5272-424C-B8FF-E16BE42CD57B}" destId="{1100B529-2FD8-4B62-95DB-2EF6031A6E57}" srcOrd="0" destOrd="0" presId="urn:microsoft.com/office/officeart/2005/8/layout/cycle5"/>
    <dgm:cxn modelId="{35BBC37E-ECF2-4BA1-903F-51B3F87FF84D}" type="presParOf" srcId="{AD410CC4-5272-424C-B8FF-E16BE42CD57B}" destId="{20425843-D191-46E9-9A08-712ECB51BADA}" srcOrd="1" destOrd="0" presId="urn:microsoft.com/office/officeart/2005/8/layout/cycle5"/>
    <dgm:cxn modelId="{EEE5550E-D63E-4EB1-8CED-4BF375EC654E}" type="presParOf" srcId="{AD410CC4-5272-424C-B8FF-E16BE42CD57B}" destId="{7B993D62-82A7-41DB-B272-4CFF11F37D59}" srcOrd="2" destOrd="0" presId="urn:microsoft.com/office/officeart/2005/8/layout/cycle5"/>
    <dgm:cxn modelId="{AE2990F1-CFB2-4BEA-9689-AA10242B80C2}" type="presParOf" srcId="{AD410CC4-5272-424C-B8FF-E16BE42CD57B}" destId="{B4C2F5CF-98F3-4A10-8113-CDABD2144E0F}" srcOrd="3" destOrd="0" presId="urn:microsoft.com/office/officeart/2005/8/layout/cycle5"/>
    <dgm:cxn modelId="{65AB587F-4E80-476C-B949-B271520E0AE0}" type="presParOf" srcId="{AD410CC4-5272-424C-B8FF-E16BE42CD57B}" destId="{B5EC8B83-D509-4C8C-8F32-C8B02FCBDF0B}" srcOrd="4" destOrd="0" presId="urn:microsoft.com/office/officeart/2005/8/layout/cycle5"/>
    <dgm:cxn modelId="{17CB6F2A-FD7E-40B2-9B96-9E09F022F2C2}" type="presParOf" srcId="{AD410CC4-5272-424C-B8FF-E16BE42CD57B}" destId="{A79C9442-59E4-41E4-845E-DF18EF60FBE6}" srcOrd="5" destOrd="0" presId="urn:microsoft.com/office/officeart/2005/8/layout/cycle5"/>
    <dgm:cxn modelId="{B16CE7AC-8A31-4E51-9328-AC70DF68115B}" type="presParOf" srcId="{AD410CC4-5272-424C-B8FF-E16BE42CD57B}" destId="{20981DE6-53A2-4287-B684-61637B9D9A66}" srcOrd="6" destOrd="0" presId="urn:microsoft.com/office/officeart/2005/8/layout/cycle5"/>
    <dgm:cxn modelId="{F76A8176-25CA-45E5-BB0A-1C86E41C138E}" type="presParOf" srcId="{AD410CC4-5272-424C-B8FF-E16BE42CD57B}" destId="{7C831731-2CB1-4871-B60D-A49287B8F70C}" srcOrd="7" destOrd="0" presId="urn:microsoft.com/office/officeart/2005/8/layout/cycle5"/>
    <dgm:cxn modelId="{FC2115A2-DC00-4FD4-9A4E-7169F57D1B78}" type="presParOf" srcId="{AD410CC4-5272-424C-B8FF-E16BE42CD57B}" destId="{59597DC3-3949-4DBD-AE0A-D6DDB04AD12E}" srcOrd="8" destOrd="0" presId="urn:microsoft.com/office/officeart/2005/8/layout/cycle5"/>
    <dgm:cxn modelId="{845C8577-1A28-448B-9347-6AA24F1BECF4}" type="presParOf" srcId="{AD410CC4-5272-424C-B8FF-E16BE42CD57B}" destId="{30045370-104E-453E-9DB8-9C6AACE6B0DB}" srcOrd="9" destOrd="0" presId="urn:microsoft.com/office/officeart/2005/8/layout/cycle5"/>
    <dgm:cxn modelId="{B2C87FCA-39B2-4A1C-82CC-6FD093DCF130}" type="presParOf" srcId="{AD410CC4-5272-424C-B8FF-E16BE42CD57B}" destId="{E87ECC01-CC18-47BE-BA3D-F4B352DA4E6C}" srcOrd="10" destOrd="0" presId="urn:microsoft.com/office/officeart/2005/8/layout/cycle5"/>
    <dgm:cxn modelId="{407CB295-9D45-4891-AC62-44E256502C28}" type="presParOf" srcId="{AD410CC4-5272-424C-B8FF-E16BE42CD57B}" destId="{E3358BAA-9BA8-49B5-A44E-5BA7231C1994}" srcOrd="11" destOrd="0" presId="urn:microsoft.com/office/officeart/2005/8/layout/cycle5"/>
    <dgm:cxn modelId="{75C56312-9F6D-492C-8CA2-CA1453276828}" type="presParOf" srcId="{AD410CC4-5272-424C-B8FF-E16BE42CD57B}" destId="{3DD6EC16-C924-40CF-B35C-911091124A9D}" srcOrd="12" destOrd="0" presId="urn:microsoft.com/office/officeart/2005/8/layout/cycle5"/>
    <dgm:cxn modelId="{480762C8-E841-47E2-801B-25B2B27D2C69}" type="presParOf" srcId="{AD410CC4-5272-424C-B8FF-E16BE42CD57B}" destId="{EE1BF112-94A5-46C2-804E-DEAD3673D689}" srcOrd="13" destOrd="0" presId="urn:microsoft.com/office/officeart/2005/8/layout/cycle5"/>
    <dgm:cxn modelId="{61954405-1F43-40E2-B7AC-1B01932866FE}" type="presParOf" srcId="{AD410CC4-5272-424C-B8FF-E16BE42CD57B}" destId="{ACF46130-0D1D-421A-9D28-EF59A4EA30F3}" srcOrd="14" destOrd="0" presId="urn:microsoft.com/office/officeart/2005/8/layout/cycle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0B529-2FD8-4B62-95DB-2EF6031A6E57}">
      <dsp:nvSpPr>
        <dsp:cNvPr id="0" name=""/>
        <dsp:cNvSpPr/>
      </dsp:nvSpPr>
      <dsp:spPr>
        <a:xfrm>
          <a:off x="3214709" y="642928"/>
          <a:ext cx="2087922" cy="499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charity</a:t>
          </a:r>
          <a:endParaRPr lang="ru-RU" sz="2000" b="1" kern="1200" dirty="0"/>
        </a:p>
      </dsp:txBody>
      <dsp:txXfrm>
        <a:off x="3239111" y="667330"/>
        <a:ext cx="2039118" cy="451074"/>
      </dsp:txXfrm>
    </dsp:sp>
    <dsp:sp modelId="{7B993D62-82A7-41DB-B272-4CFF11F37D59}">
      <dsp:nvSpPr>
        <dsp:cNvPr id="0" name=""/>
        <dsp:cNvSpPr/>
      </dsp:nvSpPr>
      <dsp:spPr>
        <a:xfrm>
          <a:off x="2410319" y="1137597"/>
          <a:ext cx="5421359" cy="5421359"/>
        </a:xfrm>
        <a:custGeom>
          <a:avLst/>
          <a:gdLst/>
          <a:ahLst/>
          <a:cxnLst/>
          <a:rect l="0" t="0" r="0" b="0"/>
          <a:pathLst>
            <a:path>
              <a:moveTo>
                <a:pt x="3124947" y="31842"/>
              </a:moveTo>
              <a:arcTo wR="2710679" hR="2710679" stAng="16727452" swAng="9568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2F5CF-98F3-4A10-8113-CDABD2144E0F}">
      <dsp:nvSpPr>
        <dsp:cNvPr id="0" name=""/>
        <dsp:cNvSpPr/>
      </dsp:nvSpPr>
      <dsp:spPr>
        <a:xfrm>
          <a:off x="5715028" y="1500199"/>
          <a:ext cx="2087922" cy="928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aid </a:t>
          </a:r>
          <a:r>
            <a:rPr lang="en-US" sz="2000" b="1" kern="1200" dirty="0" err="1"/>
            <a:t>programme</a:t>
          </a:r>
          <a:endParaRPr lang="ru-RU" sz="2000" b="1" kern="1200" dirty="0"/>
        </a:p>
      </dsp:txBody>
      <dsp:txXfrm>
        <a:off x="5760355" y="1545526"/>
        <a:ext cx="1997268" cy="837866"/>
      </dsp:txXfrm>
    </dsp:sp>
    <dsp:sp modelId="{A79C9442-59E4-41E4-845E-DF18EF60FBE6}">
      <dsp:nvSpPr>
        <dsp:cNvPr id="0" name=""/>
        <dsp:cNvSpPr/>
      </dsp:nvSpPr>
      <dsp:spPr>
        <a:xfrm>
          <a:off x="2760289" y="-2563564"/>
          <a:ext cx="5421359" cy="5421359"/>
        </a:xfrm>
        <a:custGeom>
          <a:avLst/>
          <a:gdLst/>
          <a:ahLst/>
          <a:cxnLst/>
          <a:rect l="0" t="0" r="0" b="0"/>
          <a:pathLst>
            <a:path>
              <a:moveTo>
                <a:pt x="3902149" y="5145465"/>
              </a:moveTo>
              <a:arcTo wR="2710679" hR="2710679" stAng="3835503" swAng="12172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81DE6-53A2-4287-B684-61637B9D9A66}">
      <dsp:nvSpPr>
        <dsp:cNvPr id="0" name=""/>
        <dsp:cNvSpPr/>
      </dsp:nvSpPr>
      <dsp:spPr>
        <a:xfrm>
          <a:off x="4802557" y="2857519"/>
          <a:ext cx="1341114" cy="785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donate money</a:t>
          </a:r>
          <a:endParaRPr lang="ru-RU" sz="2000" b="1" kern="1200" dirty="0"/>
        </a:p>
      </dsp:txBody>
      <dsp:txXfrm>
        <a:off x="4840909" y="2895871"/>
        <a:ext cx="1264410" cy="708949"/>
      </dsp:txXfrm>
    </dsp:sp>
    <dsp:sp modelId="{59597DC3-3949-4DBD-AE0A-D6DDB04AD12E}">
      <dsp:nvSpPr>
        <dsp:cNvPr id="0" name=""/>
        <dsp:cNvSpPr/>
      </dsp:nvSpPr>
      <dsp:spPr>
        <a:xfrm>
          <a:off x="1657687" y="-1580814"/>
          <a:ext cx="5421359" cy="5421359"/>
        </a:xfrm>
        <a:custGeom>
          <a:avLst/>
          <a:gdLst/>
          <a:ahLst/>
          <a:cxnLst/>
          <a:rect l="0" t="0" r="0" b="0"/>
          <a:pathLst>
            <a:path>
              <a:moveTo>
                <a:pt x="3319968" y="5351995"/>
              </a:moveTo>
              <a:arcTo wR="2710679" hR="2710679" stAng="4620627" swAng="16967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45370-104E-453E-9DB8-9C6AACE6B0DB}">
      <dsp:nvSpPr>
        <dsp:cNvPr id="0" name=""/>
        <dsp:cNvSpPr/>
      </dsp:nvSpPr>
      <dsp:spPr>
        <a:xfrm>
          <a:off x="2428887" y="2857522"/>
          <a:ext cx="1479292" cy="742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help</a:t>
          </a:r>
          <a:endParaRPr lang="ru-RU" sz="2000" b="1" kern="1200" dirty="0"/>
        </a:p>
      </dsp:txBody>
      <dsp:txXfrm>
        <a:off x="2465151" y="2893786"/>
        <a:ext cx="1406764" cy="670348"/>
      </dsp:txXfrm>
    </dsp:sp>
    <dsp:sp modelId="{E3358BAA-9BA8-49B5-A44E-5BA7231C1994}">
      <dsp:nvSpPr>
        <dsp:cNvPr id="0" name=""/>
        <dsp:cNvSpPr/>
      </dsp:nvSpPr>
      <dsp:spPr>
        <a:xfrm>
          <a:off x="595408" y="-2562343"/>
          <a:ext cx="5421359" cy="5421359"/>
        </a:xfrm>
        <a:custGeom>
          <a:avLst/>
          <a:gdLst/>
          <a:ahLst/>
          <a:cxnLst/>
          <a:rect l="0" t="0" r="0" b="0"/>
          <a:pathLst>
            <a:path>
              <a:moveTo>
                <a:pt x="2309504" y="5391508"/>
              </a:moveTo>
              <a:arcTo wR="2710679" hR="2710679" stAng="5910656" swAng="12181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6EC16-C924-40CF-B35C-911091124A9D}">
      <dsp:nvSpPr>
        <dsp:cNvPr id="0" name=""/>
        <dsp:cNvSpPr/>
      </dsp:nvSpPr>
      <dsp:spPr>
        <a:xfrm>
          <a:off x="857248" y="1571635"/>
          <a:ext cx="2084205" cy="785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participate</a:t>
          </a:r>
          <a:endParaRPr lang="ru-RU" sz="2000" b="1" kern="1200" dirty="0"/>
        </a:p>
      </dsp:txBody>
      <dsp:txXfrm>
        <a:off x="895600" y="1609987"/>
        <a:ext cx="2007501" cy="708936"/>
      </dsp:txXfrm>
    </dsp:sp>
    <dsp:sp modelId="{ACF46130-0D1D-421A-9D28-EF59A4EA30F3}">
      <dsp:nvSpPr>
        <dsp:cNvPr id="0" name=""/>
        <dsp:cNvSpPr/>
      </dsp:nvSpPr>
      <dsp:spPr>
        <a:xfrm>
          <a:off x="963596" y="1101313"/>
          <a:ext cx="5421359" cy="5421359"/>
        </a:xfrm>
        <a:custGeom>
          <a:avLst/>
          <a:gdLst/>
          <a:ahLst/>
          <a:cxnLst/>
          <a:rect l="0" t="0" r="0" b="0"/>
          <a:pathLst>
            <a:path>
              <a:moveTo>
                <a:pt x="1380107" y="349035"/>
              </a:moveTo>
              <a:arcTo wR="2710679" hR="2710679" stAng="14436161" swAng="8864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2180DB-F213-4AB1-A13C-789DB119C918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209304-5F64-4436-9BB0-4657D26060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VOLUNTEERING. OFFERING HELP</a:t>
            </a:r>
            <a:endParaRPr lang="ru-RU" dirty="0"/>
          </a:p>
        </p:txBody>
      </p:sp>
      <p:pic>
        <p:nvPicPr>
          <p:cNvPr id="2050" name="Picture 2" descr="C:\Users\1\Desktop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571612"/>
            <a:ext cx="4357718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5143512"/>
            <a:ext cx="4519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Лазебник О.П.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учитель английского языка,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МБОУ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«СТШ»,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г.Сургут, Россия</a:t>
            </a:r>
          </a:p>
          <a:p>
            <a:r>
              <a:rPr lang="ru-RU" dirty="0"/>
              <a:t>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\Desktop\2eb614950755577049b64022b43a45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4143404" cy="3210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57166"/>
            <a:ext cx="3500462" cy="1571636"/>
          </a:xfrm>
        </p:spPr>
        <p:txBody>
          <a:bodyPr>
            <a:normAutofit/>
          </a:bodyPr>
          <a:lstStyle/>
          <a:p>
            <a:r>
              <a:rPr lang="en-US" sz="4400" dirty="0"/>
              <a:t> SYMBOL?</a:t>
            </a:r>
            <a:endParaRPr lang="ru-RU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29" y="428604"/>
            <a:ext cx="41536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0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214291"/>
          <a:ext cx="850112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57554" y="1714488"/>
            <a:ext cx="235745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VOLUNTEERING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000504"/>
            <a:ext cx="2590774" cy="923330"/>
          </a:xfrm>
          <a:prstGeom prst="rect">
            <a:avLst/>
          </a:prstGeom>
          <a:solidFill>
            <a:srgbClr val="C2F4B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i="1" dirty="0" err="1"/>
              <a:t>благотворительная\</a:t>
            </a:r>
            <a:endParaRPr lang="en-US" i="1" dirty="0"/>
          </a:p>
          <a:p>
            <a:r>
              <a:rPr lang="ru-RU" i="1" dirty="0"/>
              <a:t>волонтерская</a:t>
            </a:r>
            <a:endParaRPr lang="en-US" i="1" dirty="0"/>
          </a:p>
          <a:p>
            <a:r>
              <a:rPr lang="ru-RU" i="1" dirty="0"/>
              <a:t> организация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504" y="4286256"/>
            <a:ext cx="1465466" cy="646331"/>
          </a:xfrm>
          <a:prstGeom prst="rect">
            <a:avLst/>
          </a:prstGeom>
          <a:solidFill>
            <a:srgbClr val="C3F1C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программа</a:t>
            </a:r>
          </a:p>
          <a:p>
            <a:r>
              <a:rPr lang="ru-RU" dirty="0"/>
              <a:t> помощи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16" y="3929066"/>
            <a:ext cx="1669047" cy="646331"/>
          </a:xfrm>
          <a:prstGeom prst="rect">
            <a:avLst/>
          </a:prstGeom>
          <a:solidFill>
            <a:srgbClr val="A3F7C3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хочу стать</a:t>
            </a:r>
            <a:endParaRPr lang="en-US" dirty="0"/>
          </a:p>
          <a:p>
            <a:r>
              <a:rPr lang="ru-RU" dirty="0"/>
              <a:t> волонтером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3240" y="4500570"/>
            <a:ext cx="1540806" cy="369332"/>
          </a:xfrm>
          <a:prstGeom prst="rect">
            <a:avLst/>
          </a:prstGeom>
          <a:solidFill>
            <a:srgbClr val="B9F5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иметь опыт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7884" y="5572140"/>
            <a:ext cx="2797561" cy="369332"/>
          </a:xfrm>
          <a:prstGeom prst="rect">
            <a:avLst/>
          </a:prstGeom>
          <a:solidFill>
            <a:srgbClr val="B4F6E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организовать помощь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500702"/>
            <a:ext cx="5048177" cy="369332"/>
          </a:xfrm>
          <a:prstGeom prst="rect">
            <a:avLst/>
          </a:prstGeom>
          <a:solidFill>
            <a:srgbClr val="B0F2CB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участвовать в благотворительной 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429000"/>
            <a:ext cx="8183880" cy="314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5"/>
            <a:ext cx="6215106" cy="30003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500043"/>
            <a:ext cx="3929090" cy="29238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/>
              <a:t>Have you ever …?</a:t>
            </a:r>
          </a:p>
          <a:p>
            <a:endParaRPr lang="en-US" dirty="0"/>
          </a:p>
          <a:p>
            <a:r>
              <a:rPr lang="en-US" sz="2000" dirty="0"/>
              <a:t>Have you ever participated in  aid </a:t>
            </a:r>
            <a:r>
              <a:rPr lang="en-US" sz="2000" dirty="0" err="1"/>
              <a:t>programmes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 dirty="0"/>
              <a:t>Yes, I have \ No I haven’t.</a:t>
            </a:r>
          </a:p>
          <a:p>
            <a:endParaRPr lang="en-US" sz="2000" dirty="0"/>
          </a:p>
          <a:p>
            <a:r>
              <a:rPr lang="en-US" sz="2000" dirty="0"/>
              <a:t>I’ve collected old clothes.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17047"/>
              </p:ext>
            </p:extLst>
          </p:nvPr>
        </p:nvGraphicFramePr>
        <p:xfrm>
          <a:off x="428596" y="3434081"/>
          <a:ext cx="828680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0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WATCH THE VIDEO AND TICK THE PHRASES FROM IT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CF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CF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086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donate money</a:t>
                      </a:r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086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homemade masks </a:t>
                      </a:r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086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 food from supermarkets</a:t>
                      </a:r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086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 to organize or join videoconferences</a:t>
                      </a:r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086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 and distribute laptops</a:t>
                      </a:r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3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 food to hospitals 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phone calls to seniors </a:t>
                      </a:r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086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services</a:t>
                      </a:r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CF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2138206">
            <a:off x="5142910" y="5044336"/>
            <a:ext cx="37314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the covid-19 pandemic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\Desktop\DSC01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175135" cy="29703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2357430"/>
            <a:ext cx="5321828" cy="40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785794"/>
            <a:ext cx="2702599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It’s PT time!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1\Desktop\volunteer-2238877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04"/>
            <a:ext cx="3214710" cy="3140940"/>
          </a:xfrm>
          <a:prstGeom prst="rect">
            <a:avLst/>
          </a:prstGeom>
          <a:noFill/>
        </p:spPr>
      </p:pic>
      <p:pic>
        <p:nvPicPr>
          <p:cNvPr id="6148" name="Picture 4" descr="C:\Users\1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181180"/>
            <a:ext cx="3619504" cy="3235129"/>
          </a:xfrm>
          <a:prstGeom prst="rect">
            <a:avLst/>
          </a:prstGeom>
          <a:noFill/>
        </p:spPr>
      </p:pic>
      <p:pic>
        <p:nvPicPr>
          <p:cNvPr id="6147" name="Picture 3" descr="C:\Users\1\Desktop\Волонтёры-мед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73996"/>
            <a:ext cx="3643338" cy="2636042"/>
          </a:xfrm>
          <a:prstGeom prst="rect">
            <a:avLst/>
          </a:prstGeom>
          <a:noFill/>
        </p:spPr>
      </p:pic>
      <p:pic>
        <p:nvPicPr>
          <p:cNvPr id="6146" name="Picture 2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04"/>
            <a:ext cx="3643338" cy="25992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469632" cy="150019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nearly … volunteers in Surgut. All of them want to help …  .  Volunteers provide …, deliver …, make …  , etc.  Sometimes elderly people need nothing but to  …  because they feel … .  Some volunteers spend one or two hours on charity but others work … .   Their work is …  .  I think that volunteers are …  .  I’d like to participate in …  because …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14884"/>
            <a:ext cx="8183880" cy="1214446"/>
          </a:xfrm>
        </p:spPr>
        <p:txBody>
          <a:bodyPr/>
          <a:lstStyle/>
          <a:p>
            <a:r>
              <a:rPr lang="en-US" b="0" dirty="0"/>
              <a:t>“Volunteers are love in motion!”</a:t>
            </a:r>
            <a:endParaRPr lang="ru-RU" dirty="0"/>
          </a:p>
        </p:txBody>
      </p:sp>
      <p:pic>
        <p:nvPicPr>
          <p:cNvPr id="20482" name="Picture 2" descr="C:\Users\1\Desktop\I6eeGyv7Vq19ctw9e54sew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7680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347</TotalTime>
  <Words>206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VOLUNTEERING. OFFERING HELP</vt:lpstr>
      <vt:lpstr> SYMBOL?</vt:lpstr>
      <vt:lpstr>Презентация PowerPoint</vt:lpstr>
      <vt:lpstr>Презентация PowerPoint</vt:lpstr>
      <vt:lpstr>Презентация PowerPoint</vt:lpstr>
      <vt:lpstr>There are nearly … volunteers in Surgut. All of them want to help …  .  Volunteers provide …, deliver …, make …  , etc.  Sometimes elderly people need nothing but to  …  because they feel … .  Some volunteers spend one or two hours on charity but others work … .   Their work is …  .  I think that volunteers are …  .  I’d like to participate in …  because …</vt:lpstr>
      <vt:lpstr>“Volunteers are love in motion!”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VOLUNTEERING. OFFERING HELP</dc:title>
  <dc:creator>1</dc:creator>
  <cp:lastModifiedBy>Valued eMachines Customer</cp:lastModifiedBy>
  <cp:revision>33</cp:revision>
  <dcterms:created xsi:type="dcterms:W3CDTF">2022-01-02T13:31:41Z</dcterms:created>
  <dcterms:modified xsi:type="dcterms:W3CDTF">2022-04-27T07:09:56Z</dcterms:modified>
</cp:coreProperties>
</file>