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88" r:id="rId10"/>
    <p:sldId id="269" r:id="rId11"/>
    <p:sldId id="266" r:id="rId12"/>
    <p:sldId id="264" r:id="rId13"/>
    <p:sldId id="265" r:id="rId14"/>
    <p:sldId id="267" r:id="rId15"/>
    <p:sldId id="272" r:id="rId16"/>
    <p:sldId id="270" r:id="rId17"/>
    <p:sldId id="271" r:id="rId18"/>
    <p:sldId id="289" r:id="rId19"/>
    <p:sldId id="275" r:id="rId20"/>
    <p:sldId id="276" r:id="rId21"/>
    <p:sldId id="282" r:id="rId22"/>
    <p:sldId id="279" r:id="rId23"/>
    <p:sldId id="280" r:id="rId24"/>
    <p:sldId id="281" r:id="rId25"/>
    <p:sldId id="28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8860" autoAdjust="0"/>
  </p:normalViewPr>
  <p:slideViewPr>
    <p:cSldViewPr>
      <p:cViewPr varScale="1">
        <p:scale>
          <a:sx n="73" d="100"/>
          <a:sy n="73" d="100"/>
        </p:scale>
        <p:origin x="-418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51FC14-7B1C-4BC8-A229-E17B777D6BD3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64023-62E7-48DA-81BE-20BE1EDEDB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Исполнение</a:t>
            </a:r>
            <a:r>
              <a:rPr lang="ru-RU" baseline="0" dirty="0" smtClean="0"/>
              <a:t> </a:t>
            </a:r>
            <a:r>
              <a:rPr lang="ru-RU" baseline="0" dirty="0" smtClean="0"/>
              <a:t>приветствующей песни: </a:t>
            </a:r>
            <a:r>
              <a:rPr lang="en-US" baseline="0" dirty="0" smtClean="0"/>
              <a:t>“Hi, how are you</a:t>
            </a:r>
            <a:r>
              <a:rPr lang="en-US" baseline="0" dirty="0" smtClean="0"/>
              <a:t>?”</a:t>
            </a:r>
            <a:r>
              <a:rPr lang="ru-RU" baseline="0" dirty="0" smtClean="0"/>
              <a:t> </a:t>
            </a:r>
            <a:r>
              <a:rPr lang="en-US" baseline="0" dirty="0" smtClean="0"/>
              <a:t>(Grammar Chants)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Отработка грамматического материала. «Давайте хвастаться!» Активизация грамматической структуры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’</a:t>
            </a:r>
            <a:r>
              <a:rPr lang="en-US" sz="12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got a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…/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’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 got a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…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Look at this photo. What’s his name? How old is he?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(ответы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вопросы по картинке)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Учащиеся составляют</a:t>
            </a:r>
            <a:r>
              <a:rPr lang="ru-RU" baseline="0" dirty="0" smtClean="0"/>
              <a:t> предложения по фотографии.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Работа с учебником. Повторение грамматической структуры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like doing something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b="0" dirty="0" smtClean="0"/>
              <a:t>Сканированная страница учебника. 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Учащимся предлагается угадать кто это.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Учащиеся открывают   учебники и проверяют свои ответы. «Занавес» открывается после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того,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учащиеся нашли ответы в учебнике.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Необходимо соотнести картинки и записать правильный ответ.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Используя функцию «Электронное перо», учащиеся записывают правильные ответы под картинками.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Открывается левая часть экрана.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Правильные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ответы записываются под картинкой.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Необходимо соотнести предложения с картинками. Правильные ответы записываются под картинкой. (использование функции «Электронное перо»)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Игра «Крестики Нолики». Тренировка  грамматической структуры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like doing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…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Учащиеся составляют предложения по образцу: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like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…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hugging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…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teddy bear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За каждое правильное предложение получают право поставить нолик на место выбранного слова. Побеждает тот, кто первым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заполнит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ряд из трех квадратиков по горизонтали или диагонали. (использование функции “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and drop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”)</a:t>
            </a:r>
            <a:endParaRPr lang="ru-RU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Речевая разминка. Активизация пройденной лексики, грамматики. </a:t>
            </a: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чащиеся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очереди выходят к доске, отрывают лепесток от цветка и читают вопрос классу.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Учащиеся играют в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«Крестики и нолики»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карточках в парах.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Учащиеся выбирают из предложенных рисунков с игрушками свою любимую и разукрашивают ее.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Работа</a:t>
            </a:r>
            <a:r>
              <a:rPr lang="ru-RU" baseline="0" dirty="0" smtClean="0"/>
              <a:t> над проектом. Поэтапное объяснение задания.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Необходимо закончить предложения, опираясь на ключевые слова. (использование функции “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and drop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Готовый</a:t>
            </a:r>
            <a:r>
              <a:rPr lang="ru-RU" baseline="0" dirty="0" smtClean="0"/>
              <a:t> образец проектной работы «Моя любимая игрушка»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Составление собственных проектов.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Фонетическая разминка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Развитие фонетических навыков, навыков чтения. </a:t>
            </a: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Слова под картинкой с</a:t>
            </a:r>
            <a:r>
              <a:rPr lang="ru-RU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котом 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прикрыты.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Используя</a:t>
            </a:r>
            <a:r>
              <a:rPr lang="ru-RU" baseline="0" dirty="0" smtClean="0"/>
              <a:t> функцию </a:t>
            </a:r>
            <a:r>
              <a:rPr lang="en-US" baseline="0" dirty="0" smtClean="0"/>
              <a:t>“Drag and drop”</a:t>
            </a:r>
            <a:r>
              <a:rPr lang="ru-RU" baseline="0" dirty="0" smtClean="0"/>
              <a:t>,</a:t>
            </a:r>
            <a:r>
              <a:rPr lang="en-US" baseline="0" dirty="0" smtClean="0"/>
              <a:t> </a:t>
            </a:r>
            <a:r>
              <a:rPr lang="ru-RU" baseline="0" dirty="0" smtClean="0"/>
              <a:t>необходимо разделить слова на две группы.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Экран открывается полностью и учащиеся хором вместе с диктором читают стихотворение.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Учащиеся отвечают на вопрос: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toys has the cat got?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(Слова, которые называют учащиеся, помещаются под стихотворением) (использование функции “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 and drop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”)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Отработка лексического материала. «Незаконченный рисунок». Активизация изученной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лексики по теме “Игрушки”.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Учащиеся стараются угадать как можно быстрее, какая игрушка рисуется) (использование функции «Видео –плеер»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endParaRPr lang="ru-RU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Учащиеся по ходу видеофрагмента угадывают рисующуюся игрушку.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64023-62E7-48DA-81BE-20BE1EDEDBC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EC964-73CE-4295-922D-6A1E89D49506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D0588-17A1-489C-B503-BA8AB97D75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EC964-73CE-4295-922D-6A1E89D49506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D0588-17A1-489C-B503-BA8AB97D75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EC964-73CE-4295-922D-6A1E89D49506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D0588-17A1-489C-B503-BA8AB97D75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EC964-73CE-4295-922D-6A1E89D49506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D0588-17A1-489C-B503-BA8AB97D75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EC964-73CE-4295-922D-6A1E89D49506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D0588-17A1-489C-B503-BA8AB97D75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EC964-73CE-4295-922D-6A1E89D49506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D0588-17A1-489C-B503-BA8AB97D75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EC964-73CE-4295-922D-6A1E89D49506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D0588-17A1-489C-B503-BA8AB97D75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EC964-73CE-4295-922D-6A1E89D49506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D0588-17A1-489C-B503-BA8AB97D75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EC964-73CE-4295-922D-6A1E89D49506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D0588-17A1-489C-B503-BA8AB97D75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EC964-73CE-4295-922D-6A1E89D49506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D0588-17A1-489C-B503-BA8AB97D75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EC964-73CE-4295-922D-6A1E89D49506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D0588-17A1-489C-B503-BA8AB97D75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EC964-73CE-4295-922D-6A1E89D49506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D0588-17A1-489C-B503-BA8AB97D75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Relationship Id="rId9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3568" y="404664"/>
            <a:ext cx="7776864" cy="59766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9632" y="620688"/>
            <a:ext cx="6696744" cy="5688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31640" y="620688"/>
            <a:ext cx="6264696" cy="56920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692696"/>
            <a:ext cx="8115631" cy="5688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620688"/>
            <a:ext cx="8096448" cy="56751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548680"/>
            <a:ext cx="7999693" cy="5688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476672"/>
            <a:ext cx="8086693" cy="58326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999" y="548680"/>
            <a:ext cx="8115631" cy="5688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476672"/>
            <a:ext cx="7962240" cy="5904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IMG_070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3808" y="2636912"/>
            <a:ext cx="5428778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4" y="404664"/>
            <a:ext cx="4131430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404664"/>
            <a:ext cx="7448376" cy="60389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G_068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87624" y="836712"/>
            <a:ext cx="6696744" cy="50418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404664"/>
            <a:ext cx="5003314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4" descr="IMG_070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1920" y="2780928"/>
            <a:ext cx="4680520" cy="35126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ar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3676056" y="148483"/>
            <a:ext cx="1368151" cy="17364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7651" name="Picture 3" descr="cute-teddy-bear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0490898">
            <a:off x="512931" y="602325"/>
            <a:ext cx="1556391" cy="190225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7653" name="Picture 5" descr="doll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140830">
            <a:off x="6470942" y="3639791"/>
            <a:ext cx="1653156" cy="21446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7654" name="Picture 6" descr="superhero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0462860">
            <a:off x="583572" y="3827865"/>
            <a:ext cx="1433149" cy="18405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7655" name="Picture 7" descr="bike11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635896" y="4725144"/>
            <a:ext cx="1368152" cy="175123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7656" name="Picture 8" descr="kite"/>
          <p:cNvPicPr>
            <a:picLocks noChangeAspect="1" noChangeArrowheads="1"/>
          </p:cNvPicPr>
          <p:nvPr/>
        </p:nvPicPr>
        <p:blipFill>
          <a:blip r:embed="rId8" cstate="email">
            <a:grayscl/>
          </a:blip>
          <a:srcRect/>
          <a:stretch>
            <a:fillRect/>
          </a:stretch>
        </p:blipFill>
        <p:spPr bwMode="auto">
          <a:xfrm rot="1123315">
            <a:off x="6705044" y="589209"/>
            <a:ext cx="1457437" cy="18655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2769" name="Picture 1" descr="IMG_071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699792" y="1988840"/>
            <a:ext cx="3158269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9592" y="476672"/>
            <a:ext cx="7376368" cy="60425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9592" y="404664"/>
            <a:ext cx="7448376" cy="60243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404664"/>
            <a:ext cx="7383834" cy="60486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IMG_07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7457158">
            <a:off x="4850245" y="2787175"/>
            <a:ext cx="3786949" cy="2849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675" name="Picture 3" descr="IMG_070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3705050">
            <a:off x="447675" y="2518680"/>
            <a:ext cx="3965561" cy="29798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43808" y="476672"/>
            <a:ext cx="366078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260648"/>
            <a:ext cx="7560840" cy="6120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3608" y="548680"/>
            <a:ext cx="7200800" cy="56603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404664"/>
            <a:ext cx="7633475" cy="59766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9592" y="548680"/>
            <a:ext cx="7416824" cy="5688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476672"/>
            <a:ext cx="7560840" cy="58326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1835696" y="2636912"/>
          <a:ext cx="1512168" cy="1371032"/>
        </p:xfrm>
        <a:graphic>
          <a:graphicData uri="http://schemas.openxmlformats.org/presentationml/2006/ole">
            <p:oleObj spid="_x0000_s8196" name="Объект упаковщика для оболочки" showAsIcon="1" r:id="rId4" imgW="953280" imgH="862920" progId="Package">
              <p:embed/>
            </p:oleObj>
          </a:graphicData>
        </a:graphic>
      </p:graphicFrame>
      <p:pic>
        <p:nvPicPr>
          <p:cNvPr id="8200" name="Picture 8" descr="C:\Users\Polina\Desktop\293787096.jpg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364088" y="2708920"/>
            <a:ext cx="1944216" cy="1944216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99592" y="476672"/>
            <a:ext cx="7560840" cy="58326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848" y="3645024"/>
            <a:ext cx="2592288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4" y="3645024"/>
            <a:ext cx="2376264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56176" y="3645024"/>
            <a:ext cx="2664296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5536" y="404664"/>
            <a:ext cx="2592288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156176" y="404664"/>
            <a:ext cx="2592288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75856" y="404664"/>
            <a:ext cx="2592288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456</Words>
  <Application>Microsoft Office PowerPoint</Application>
  <PresentationFormat>Экран (4:3)</PresentationFormat>
  <Paragraphs>52</Paragraphs>
  <Slides>25</Slides>
  <Notes>25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Тема Office</vt:lpstr>
      <vt:lpstr>Объект упаковщика для оболочки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Polina</dc:creator>
  <cp:lastModifiedBy>Polina</cp:lastModifiedBy>
  <cp:revision>66</cp:revision>
  <dcterms:created xsi:type="dcterms:W3CDTF">2012-04-10T15:17:59Z</dcterms:created>
  <dcterms:modified xsi:type="dcterms:W3CDTF">2012-09-14T13:50:18Z</dcterms:modified>
</cp:coreProperties>
</file>