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7" r:id="rId2"/>
    <p:sldId id="256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Женечка" initials="Ж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2"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67" autoAdjust="0"/>
  </p:normalViewPr>
  <p:slideViewPr>
    <p:cSldViewPr>
      <p:cViewPr varScale="1">
        <p:scale>
          <a:sx n="71" d="100"/>
          <a:sy n="71" d="100"/>
        </p:scale>
        <p:origin x="-10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22BE78-BC0A-4C5C-9002-FA9DD8E16C94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075CC-B4C3-4788-BBA7-C98B9B8889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075CC-B4C3-4788-BBA7-C98B9B8889A9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01.11.2013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ssiansanfran.com/ic/img.lenta.ru/oddly/2004/09/21/relay/picture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196975"/>
            <a:ext cx="3960813" cy="518477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  «Образование — это то, что остается после того, когда забываешь все, чему учили в школе.</a:t>
            </a:r>
            <a:br>
              <a:rPr lang="ru-RU" dirty="0" smtClean="0"/>
            </a:br>
            <a:r>
              <a:rPr lang="ru-RU" dirty="0" smtClean="0"/>
              <a:t>Через 30 лет вы совершенно точно забудете все, что вам приходилось изучать в школе. Запомнится только то, чему вы научились сами»</a:t>
            </a:r>
            <a:br>
              <a:rPr lang="ru-RU" dirty="0" smtClean="0"/>
            </a:br>
            <a:r>
              <a:rPr lang="ru-RU" dirty="0" smtClean="0"/>
              <a:t>              А. Эйнштейн</a:t>
            </a:r>
            <a:br>
              <a:rPr lang="ru-RU" dirty="0" smtClean="0"/>
            </a:br>
            <a:endParaRPr lang="ru-RU" dirty="0" smtClean="0"/>
          </a:p>
        </p:txBody>
      </p:sp>
      <p:pic>
        <p:nvPicPr>
          <p:cNvPr id="12292" name="Содержимое 5" descr="http://www.russiansanfran.com/ic/img.lenta.ru/oddly/2004/09/21/relay/picture.jpg">
            <a:hlinkClick r:id="rId3"/>
          </p:cNvPr>
          <p:cNvPicPr>
            <a:picLocks noGrp="1"/>
          </p:cNvPicPr>
          <p:nvPr>
            <p:ph sz="half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038725" y="1341438"/>
            <a:ext cx="4105275" cy="410368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Содержимое 4" descr="alt"/>
          <p:cNvPicPr>
            <a:picLocks noGrp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827584" y="1340768"/>
            <a:ext cx="3456384" cy="4464496"/>
          </a:xfrm>
        </p:spPr>
      </p:pic>
      <p:sp>
        <p:nvSpPr>
          <p:cNvPr id="14339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4038600" cy="4752528"/>
          </a:xfrm>
        </p:spPr>
        <p:txBody>
          <a:bodyPr>
            <a:normAutofit fontScale="77500" lnSpcReduction="20000"/>
          </a:bodyPr>
          <a:lstStyle/>
          <a:p>
            <a:pPr eaLnBrk="1" hangingPunct="1">
              <a:buNone/>
            </a:pPr>
            <a:r>
              <a:rPr lang="en-US" dirty="0" smtClean="0"/>
              <a:t>    </a:t>
            </a:r>
            <a:r>
              <a:rPr lang="ru-RU" dirty="0" smtClean="0"/>
              <a:t>Очень важно не перестать задавать вопросы. Любопытство не случайно дано человеку.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Умные люди всегда задают вопросы. Спрашивайте себя и других людей, чтобы найти решение. Это позволит вам узнавать новое и анализировать собственный рост.</a:t>
            </a:r>
          </a:p>
          <a:p>
            <a:pPr algn="r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А. Эйнштейн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Открытая">
    <a:dk1>
      <a:sysClr val="windowText" lastClr="000000"/>
    </a:dk1>
    <a:lt1>
      <a:sysClr val="window" lastClr="FFFFFF"/>
    </a:lt1>
    <a:dk2>
      <a:srgbClr val="464646"/>
    </a:dk2>
    <a:lt2>
      <a:srgbClr val="DEF5FA"/>
    </a:lt2>
    <a:accent1>
      <a:srgbClr val="2DA2BF"/>
    </a:accent1>
    <a:accent2>
      <a:srgbClr val="DA1F28"/>
    </a:accent2>
    <a:accent3>
      <a:srgbClr val="EB641B"/>
    </a:accent3>
    <a:accent4>
      <a:srgbClr val="39639D"/>
    </a:accent4>
    <a:accent5>
      <a:srgbClr val="474B78"/>
    </a:accent5>
    <a:accent6>
      <a:srgbClr val="7D3C4A"/>
    </a:accent6>
    <a:hlink>
      <a:srgbClr val="FF8119"/>
    </a:hlink>
    <a:folHlink>
      <a:srgbClr val="44B9E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</TotalTime>
  <Words>36</Words>
  <Application>Microsoft Office PowerPoint</Application>
  <PresentationFormat>Экран (4:3)</PresentationFormat>
  <Paragraphs>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Открытая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Женечка</dc:creator>
  <cp:lastModifiedBy>Женечка</cp:lastModifiedBy>
  <cp:revision>7</cp:revision>
  <dcterms:created xsi:type="dcterms:W3CDTF">2013-11-01T15:53:07Z</dcterms:created>
  <dcterms:modified xsi:type="dcterms:W3CDTF">2013-11-01T17:00:37Z</dcterms:modified>
</cp:coreProperties>
</file>