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6552728" cy="122413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Повышение мотивации к изучению предмета и организация дифференцированного </a:t>
            </a:r>
            <a:r>
              <a:rPr lang="ru-RU" sz="2000" b="1" dirty="0" smtClean="0">
                <a:solidFill>
                  <a:schemeClr val="tx1"/>
                </a:solidFill>
              </a:rPr>
              <a:t>обучения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(на основе материалов МЭО)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1657889"/>
            <a:ext cx="6629400" cy="1219201"/>
          </a:xfrm>
        </p:spPr>
        <p:txBody>
          <a:bodyPr/>
          <a:lstStyle/>
          <a:p>
            <a:pPr algn="l"/>
            <a:r>
              <a:rPr lang="ru-RU" dirty="0" smtClean="0"/>
              <a:t>Библиотека </a:t>
            </a:r>
            <a:br>
              <a:rPr lang="ru-RU" dirty="0" smtClean="0"/>
            </a:br>
            <a:r>
              <a:rPr lang="ru-RU" dirty="0" smtClean="0"/>
              <a:t>курсов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458112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Старакорова</a:t>
            </a:r>
            <a:r>
              <a:rPr lang="ru-RU" dirty="0" smtClean="0"/>
              <a:t> Юлия Михайловна, учитель английского языка МБОУ «</a:t>
            </a:r>
            <a:r>
              <a:rPr lang="ru-RU" dirty="0" err="1" smtClean="0"/>
              <a:t>Сургутская</a:t>
            </a:r>
            <a:r>
              <a:rPr lang="ru-RU" dirty="0" smtClean="0"/>
              <a:t> технологическая школа»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80" y="371962"/>
            <a:ext cx="3888432" cy="878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88640"/>
            <a:ext cx="3635896" cy="272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65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142" y="116632"/>
            <a:ext cx="4474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мотивация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350060"/>
            <a:ext cx="875665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79798" y="98072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Понятный интерфейс = создание ситуации успеха</a:t>
            </a:r>
            <a:endParaRPr lang="ru-RU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4809827"/>
            <a:ext cx="2232248" cy="178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023" y="4780136"/>
            <a:ext cx="2262187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55777" y="3933056"/>
            <a:ext cx="3744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Визуализация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627784" y="4456276"/>
            <a:ext cx="936104" cy="3535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508290" y="4456276"/>
            <a:ext cx="1017733" cy="3535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4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5112568" cy="3110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13412" y="1296375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Интерактивность</a:t>
            </a:r>
            <a:endParaRPr lang="ru-RU" b="1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38997"/>
            <a:ext cx="8886925" cy="48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3528" y="3501008"/>
            <a:ext cx="5509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Творческие задания (исследования, опыты и проекты)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49216" y="5589240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Инструкции и подсказки</a:t>
            </a:r>
            <a:endParaRPr lang="ru-RU" sz="2400" b="1" dirty="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10914"/>
            <a:ext cx="2945718" cy="1757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358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5"/>
          <a:stretch/>
        </p:blipFill>
        <p:spPr bwMode="auto">
          <a:xfrm>
            <a:off x="683568" y="240338"/>
            <a:ext cx="5256583" cy="149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84168" y="62068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Аудирование</a:t>
            </a:r>
            <a:endParaRPr lang="ru-RU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90"/>
          <a:stretch/>
        </p:blipFill>
        <p:spPr bwMode="auto">
          <a:xfrm>
            <a:off x="219100" y="2420888"/>
            <a:ext cx="5177730" cy="165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6187" y="1916832"/>
            <a:ext cx="183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Чтение</a:t>
            </a:r>
            <a:endParaRPr lang="ru-RU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32" y="4843761"/>
            <a:ext cx="4493443" cy="15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7833" y="4474429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Говорение</a:t>
            </a:r>
            <a:endParaRPr lang="ru-RU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830" y="5104567"/>
            <a:ext cx="3484794" cy="128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72200" y="4659095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Письмо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6830" y="1739701"/>
            <a:ext cx="37609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Разные виды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речевой </a:t>
            </a:r>
            <a:r>
              <a:rPr lang="ru-RU" sz="2400" b="1" dirty="0">
                <a:solidFill>
                  <a:srgbClr val="FF0000"/>
                </a:solidFill>
              </a:rPr>
              <a:t>деятельности</a:t>
            </a: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189" y="2505476"/>
            <a:ext cx="854075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940151" y="2822976"/>
            <a:ext cx="2438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Интерес учащихся</a:t>
            </a: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749" y="3194904"/>
            <a:ext cx="1920875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96830" y="1739701"/>
            <a:ext cx="3639666" cy="29193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6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88640"/>
            <a:ext cx="717856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Дифференцированное </a:t>
            </a:r>
          </a:p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обучение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844824"/>
            <a:ext cx="5127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233556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1 группа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63888" y="4658161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 группа</a:t>
            </a:r>
            <a:endParaRPr lang="ru-RU" sz="2800" b="1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43" y="2957995"/>
            <a:ext cx="7776863" cy="166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8" y="5211444"/>
            <a:ext cx="9045012" cy="1271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79712" y="170080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УРОВЕНЬ ЗНАНИЙ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28679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6632"/>
            <a:ext cx="7620000" cy="195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27784" y="1806059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КАНАЛЫ ВОСПРИЯТИЯ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298936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Визуалы</a:t>
            </a:r>
            <a:endParaRPr lang="ru-RU" sz="2000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37112"/>
            <a:ext cx="5200106" cy="217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20888"/>
            <a:ext cx="4056550" cy="15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222" y="2564904"/>
            <a:ext cx="3352019" cy="109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76222" y="5104477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Дигиталы</a:t>
            </a:r>
            <a:endParaRPr lang="ru-RU" b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4293096"/>
            <a:ext cx="89207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51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199</TotalTime>
  <Words>73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Библиотека  курсов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Библиотека курсов</dc:title>
  <dc:creator>Николай Старакоров</dc:creator>
  <cp:lastModifiedBy>213</cp:lastModifiedBy>
  <cp:revision>15</cp:revision>
  <dcterms:created xsi:type="dcterms:W3CDTF">2020-11-22T10:17:37Z</dcterms:created>
  <dcterms:modified xsi:type="dcterms:W3CDTF">2022-02-07T11:41:37Z</dcterms:modified>
</cp:coreProperties>
</file>