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58" r:id="rId4"/>
    <p:sldId id="267" r:id="rId5"/>
    <p:sldId id="268" r:id="rId6"/>
    <p:sldId id="269" r:id="rId7"/>
    <p:sldId id="270" r:id="rId8"/>
    <p:sldId id="271" r:id="rId9"/>
    <p:sldId id="274" r:id="rId10"/>
    <p:sldId id="272" r:id="rId11"/>
    <p:sldId id="273" r:id="rId12"/>
    <p:sldId id="265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Kanit" panose="020B0604020202020204" charset="-34"/>
      <p:regular r:id="rId19"/>
    </p:embeddedFont>
    <p:embeddedFont>
      <p:font typeface="Martel Sans Light" panose="020B0604020202020204" charset="0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20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6705" y="2341277"/>
            <a:ext cx="9583390" cy="281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ИИ </a:t>
            </a:r>
            <a:r>
              <a:rPr lang="ru-RU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как помощник </a:t>
            </a:r>
          </a:p>
          <a:p>
            <a:pPr marL="0" indent="0" algn="ctr">
              <a:lnSpc>
                <a:spcPts val="5500"/>
              </a:lnSpc>
              <a:buNone/>
            </a:pPr>
            <a:r>
              <a:rPr lang="ru-RU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учителя-словесника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7544137" y="6029850"/>
            <a:ext cx="689593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ru-RU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Подготовила: </a:t>
            </a:r>
            <a:r>
              <a:rPr lang="ru-RU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Диляра Юлиусовна Нуриева</a:t>
            </a:r>
            <a:r>
              <a:rPr lang="ru-RU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, учитель русского языка и литературы </a:t>
            </a: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I</a:t>
            </a:r>
            <a:r>
              <a:rPr lang="ru-RU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квалификационной категории </a:t>
            </a:r>
            <a:r>
              <a:rPr lang="ru-RU" sz="1850" dirty="0">
                <a:solidFill>
                  <a:srgbClr val="D9E1FF"/>
                </a:solidFill>
                <a:cs typeface="Martel Sans Light" pitchFamily="34" charset="-120"/>
              </a:rPr>
              <a:t>МБОУ гимназии им. Ф.К. Салманова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29AE8-6989-4180-9AB0-7CFD5A882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1" b="5964"/>
          <a:stretch/>
        </p:blipFill>
        <p:spPr>
          <a:xfrm>
            <a:off x="1657172" y="946485"/>
            <a:ext cx="11316055" cy="66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08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42FF50-391B-43D2-8A85-D96AB50D4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67" y="704393"/>
            <a:ext cx="11569066" cy="68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3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77627" y="822841"/>
            <a:ext cx="6875026" cy="457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8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Чемоданчик, Мясорубка или Корзина?</a:t>
            </a:r>
            <a:endParaRPr lang="en-US" sz="2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40" y="2052995"/>
            <a:ext cx="4076343" cy="407634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03340" y="6287095"/>
            <a:ext cx="2286833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Чемоданчик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003340" y="6667619"/>
            <a:ext cx="4076343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Пригодится в работе, заберу с собой.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969" y="2052995"/>
            <a:ext cx="4076343" cy="407634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76969" y="6287095"/>
            <a:ext cx="2286833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Мясорубка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5276969" y="6667619"/>
            <a:ext cx="4076343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Пока размышляю, нужно ли это мне.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0598" y="2052995"/>
            <a:ext cx="4076343" cy="407634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550598" y="6287095"/>
            <a:ext cx="2286833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Корзина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9550598" y="6667619"/>
            <a:ext cx="4076343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Информация мне совсем не нужна.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DF5A14-64C0-4FAD-8D93-81E2CA4A6D6A}"/>
              </a:ext>
            </a:extLst>
          </p:cNvPr>
          <p:cNvSpPr txBox="1"/>
          <p:nvPr/>
        </p:nvSpPr>
        <p:spPr>
          <a:xfrm>
            <a:off x="689810" y="487286"/>
            <a:ext cx="132507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3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Промпт</a:t>
            </a:r>
            <a:r>
              <a:rPr lang="ru-RU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r>
              <a:rPr lang="ru-RU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32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это </a:t>
            </a:r>
            <a:r>
              <a:rPr lang="ru-RU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запрос или команда на естественном языке к нейросети для выполнения определённой задачи</a:t>
            </a:r>
            <a:r>
              <a:rPr lang="ru-RU" sz="32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Чаще всего </a:t>
            </a:r>
            <a:r>
              <a:rPr lang="ru-RU" sz="3200" b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промпт</a:t>
            </a:r>
            <a:r>
              <a:rPr lang="ru-RU" sz="32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это текстовая подсказка, в которой человек перечисляет характеристики ожидаемого результата: какой текст, картинку, видео или таблицу должна сгенерировать нейросеть</a:t>
            </a:r>
          </a:p>
          <a:p>
            <a:pPr algn="just"/>
            <a:endParaRPr lang="ru-RU" sz="32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32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Термин — от английского слова </a:t>
            </a:r>
            <a:r>
              <a:rPr lang="ru-RU" sz="3200" b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r>
              <a:rPr lang="ru-RU" sz="32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что означает «запрос, подсказка».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95E23281-2F6B-4070-AB6E-095E221B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89" y="4711664"/>
            <a:ext cx="5892811" cy="35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7141" y="3053960"/>
            <a:ext cx="8569203" cy="407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Правило №1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Структурируйте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з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апрос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;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611C4F-6E2B-4814-BE40-2B2BF3083CEB}"/>
              </a:ext>
            </a:extLst>
          </p:cNvPr>
          <p:cNvSpPr txBox="1"/>
          <p:nvPr/>
        </p:nvSpPr>
        <p:spPr>
          <a:xfrm>
            <a:off x="361355" y="3861782"/>
            <a:ext cx="8782646" cy="506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Правило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№2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Максимально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онкретизируйте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з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апрос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;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DEC9AE-97EC-46CB-BB0E-3AD7071A4A56}"/>
              </a:ext>
            </a:extLst>
          </p:cNvPr>
          <p:cNvSpPr txBox="1"/>
          <p:nvPr/>
        </p:nvSpPr>
        <p:spPr>
          <a:xfrm>
            <a:off x="361352" y="4617237"/>
            <a:ext cx="8782647" cy="1118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Правило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№3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Запрашивайте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и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деи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, а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е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т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олько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з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адания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;</a:t>
            </a:r>
            <a:endParaRPr lang="en-US" sz="2800" dirty="0"/>
          </a:p>
        </p:txBody>
      </p:sp>
      <p:sp>
        <p:nvSpPr>
          <p:cNvPr id="25" name="Text 0">
            <a:extLst>
              <a:ext uri="{FF2B5EF4-FFF2-40B4-BE49-F238E27FC236}">
                <a16:creationId xmlns:a16="http://schemas.microsoft.com/office/drawing/2014/main" id="{4C52C748-8A5A-458A-8FD6-D5A9CE236FDC}"/>
              </a:ext>
            </a:extLst>
          </p:cNvPr>
          <p:cNvSpPr/>
          <p:nvPr/>
        </p:nvSpPr>
        <p:spPr>
          <a:xfrm>
            <a:off x="361355" y="6076062"/>
            <a:ext cx="8824516" cy="44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Правило №4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.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Выстраивайте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д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иалог</a:t>
            </a: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с 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</a:t>
            </a:r>
            <a:r>
              <a:rPr lang="en-US" sz="2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ейросетью</a:t>
            </a:r>
            <a:r>
              <a:rPr lang="ru-RU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.</a:t>
            </a:r>
            <a:endParaRPr lang="en-US" sz="2800" dirty="0"/>
          </a:p>
        </p:txBody>
      </p:sp>
      <p:sp>
        <p:nvSpPr>
          <p:cNvPr id="26" name="Text 0">
            <a:extLst>
              <a:ext uri="{FF2B5EF4-FFF2-40B4-BE49-F238E27FC236}">
                <a16:creationId xmlns:a16="http://schemas.microsoft.com/office/drawing/2014/main" id="{A10A42E6-A86C-4016-AABE-8AC626B368D3}"/>
              </a:ext>
            </a:extLst>
          </p:cNvPr>
          <p:cNvSpPr/>
          <p:nvPr/>
        </p:nvSpPr>
        <p:spPr>
          <a:xfrm>
            <a:off x="361355" y="1485597"/>
            <a:ext cx="8611076" cy="44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ru-RU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ПРАВИЛА ПРИ РАБОТЕ С ИИ</a:t>
            </a:r>
            <a:endParaRPr lang="en-US"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0418F21-9362-4CEF-918A-97FBEB065BD2}"/>
              </a:ext>
            </a:extLst>
          </p:cNvPr>
          <p:cNvSpPr/>
          <p:nvPr/>
        </p:nvSpPr>
        <p:spPr>
          <a:xfrm>
            <a:off x="-214243" y="1220490"/>
            <a:ext cx="8611076" cy="44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ru-RU" sz="4800" dirty="0">
                <a:solidFill>
                  <a:srgbClr val="FFFFFF"/>
                </a:solidFill>
                <a:latin typeface="Arial" panose="020B0604020202020204" pitchFamily="34" charset="0"/>
                <a:ea typeface="Kanit" pitchFamily="34" charset="-122"/>
                <a:cs typeface="Arial" panose="020B0604020202020204" pitchFamily="34" charset="0"/>
              </a:rPr>
              <a:t>Алиса </a:t>
            </a:r>
            <a: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ea typeface="Kanit" pitchFamily="34" charset="-122"/>
                <a:cs typeface="Arial" panose="020B0604020202020204" pitchFamily="34" charset="0"/>
              </a:rPr>
              <a:t>AI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3973DE-F86A-43BA-A65C-EFC65ADB15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95" y="2689110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C0B83E-48AA-4CAF-AE5A-EC9EA94B26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106" y="2689110"/>
            <a:ext cx="432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81BAEBAE-40A2-45E2-B828-5158B678C9FB}"/>
              </a:ext>
            </a:extLst>
          </p:cNvPr>
          <p:cNvSpPr/>
          <p:nvPr/>
        </p:nvSpPr>
        <p:spPr>
          <a:xfrm>
            <a:off x="7995012" y="595104"/>
            <a:ext cx="4704094" cy="141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ru-RU" sz="4800" dirty="0">
                <a:solidFill>
                  <a:srgbClr val="FFFFFF"/>
                </a:solidFill>
                <a:latin typeface="Arial" panose="020B0604020202020204" pitchFamily="34" charset="0"/>
                <a:ea typeface="Kanit" pitchFamily="34" charset="-122"/>
                <a:cs typeface="Arial" panose="020B0604020202020204" pitchFamily="34" charset="0"/>
              </a:rPr>
              <a:t>Подборка нейросетей </a:t>
            </a:r>
            <a:endParaRPr lang="en-US" sz="4800" dirty="0">
              <a:solidFill>
                <a:srgbClr val="FFFFFF"/>
              </a:solidFill>
              <a:latin typeface="Arial" panose="020B0604020202020204" pitchFamily="34" charset="0"/>
              <a:ea typeface="Kanit" pitchFamily="3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800" dirty="0">
                <a:solidFill>
                  <a:srgbClr val="FFFFFF"/>
                </a:solidFill>
                <a:latin typeface="Arial" panose="020B0604020202020204" pitchFamily="34" charset="0"/>
                <a:ea typeface="Kanit" pitchFamily="34" charset="-122"/>
                <a:cs typeface="Arial" panose="020B0604020202020204" pitchFamily="34" charset="0"/>
              </a:rPr>
              <a:t>(для работы учителя)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6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2C9111-BCE5-48B5-A3AA-DE5B940DB2C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" b="20759"/>
          <a:stretch/>
        </p:blipFill>
        <p:spPr bwMode="auto">
          <a:xfrm>
            <a:off x="1138989" y="248652"/>
            <a:ext cx="12208043" cy="7732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85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ADD33F-A26D-40D9-9808-EED2A78CAA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3898232" y="0"/>
            <a:ext cx="6272463" cy="822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2371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allery image">
            <a:extLst>
              <a:ext uri="{FF2B5EF4-FFF2-40B4-BE49-F238E27FC236}">
                <a16:creationId xmlns:a16="http://schemas.microsoft.com/office/drawing/2014/main" id="{D20ABB02-CCAA-470C-B5E3-EE43613AAB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11" y="0"/>
            <a:ext cx="5406189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gallery image">
            <a:extLst>
              <a:ext uri="{FF2B5EF4-FFF2-40B4-BE49-F238E27FC236}">
                <a16:creationId xmlns:a16="http://schemas.microsoft.com/office/drawing/2014/main" id="{BA6237A6-FCB4-4035-9890-C33806F373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5406188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allery image">
            <a:extLst>
              <a:ext uri="{FF2B5EF4-FFF2-40B4-BE49-F238E27FC236}">
                <a16:creationId xmlns:a16="http://schemas.microsoft.com/office/drawing/2014/main" id="{760613E6-4B4D-403B-B555-1D98350CD1E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8"/>
          <a:stretch/>
        </p:blipFill>
        <p:spPr bwMode="auto">
          <a:xfrm>
            <a:off x="4721893" y="2590299"/>
            <a:ext cx="5186613" cy="498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9985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E033A2-9526-478B-BC42-471360DBC4EB}"/>
              </a:ext>
            </a:extLst>
          </p:cNvPr>
          <p:cNvPicPr/>
          <p:nvPr/>
        </p:nvPicPr>
        <p:blipFill rotWithShape="1">
          <a:blip r:embed="rId2"/>
          <a:srcRect r="2479" b="1949"/>
          <a:stretch/>
        </p:blipFill>
        <p:spPr>
          <a:xfrm>
            <a:off x="0" y="0"/>
            <a:ext cx="5678905" cy="822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320890-7CB0-40F9-BF82-ADCF3A187E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85" y="1773713"/>
            <a:ext cx="4682173" cy="4682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16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3D5DA3-8DFB-4321-BF64-8887FF79A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2"/>
          <a:stretch/>
        </p:blipFill>
        <p:spPr>
          <a:xfrm>
            <a:off x="545432" y="705853"/>
            <a:ext cx="13190030" cy="63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33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181</Words>
  <Application>Microsoft Office PowerPoint</Application>
  <PresentationFormat>Произвольный</PresentationFormat>
  <Paragraphs>24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Kanit</vt:lpstr>
      <vt:lpstr>Calibri</vt:lpstr>
      <vt:lpstr>Arial</vt:lpstr>
      <vt:lpstr>Martel Sans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Nuriev_VF</dc:creator>
  <cp:lastModifiedBy>Вадим Нуриев</cp:lastModifiedBy>
  <cp:revision>8</cp:revision>
  <dcterms:created xsi:type="dcterms:W3CDTF">2026-02-14T16:24:18Z</dcterms:created>
  <dcterms:modified xsi:type="dcterms:W3CDTF">2026-02-14T18:10:43Z</dcterms:modified>
</cp:coreProperties>
</file>