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97" r:id="rId3"/>
    <p:sldId id="258" r:id="rId4"/>
    <p:sldId id="259" r:id="rId5"/>
    <p:sldId id="281" r:id="rId6"/>
    <p:sldId id="298" r:id="rId7"/>
    <p:sldId id="289" r:id="rId8"/>
    <p:sldId id="29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27" autoAdjust="0"/>
    <p:restoredTop sz="94660"/>
  </p:normalViewPr>
  <p:slideViewPr>
    <p:cSldViewPr>
      <p:cViewPr varScale="1">
        <p:scale>
          <a:sx n="102" d="100"/>
          <a:sy n="102" d="100"/>
        </p:scale>
        <p:origin x="21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тон Заболотский" userId="72ae3cfd27895702" providerId="LiveId" clId="{5A4F7756-A3D0-4590-A1EE-CBC0F2C831B6}"/>
    <pc:docChg chg="undo custSel addSld delSld modSld">
      <pc:chgData name="Антон Заболотский" userId="72ae3cfd27895702" providerId="LiveId" clId="{5A4F7756-A3D0-4590-A1EE-CBC0F2C831B6}" dt="2024-01-26T20:56:03.577" v="284" actId="1076"/>
      <pc:docMkLst>
        <pc:docMk/>
      </pc:docMkLst>
      <pc:sldChg chg="modSp mod">
        <pc:chgData name="Антон Заболотский" userId="72ae3cfd27895702" providerId="LiveId" clId="{5A4F7756-A3D0-4590-A1EE-CBC0F2C831B6}" dt="2024-01-26T19:51:51.734" v="4" actId="20577"/>
        <pc:sldMkLst>
          <pc:docMk/>
          <pc:sldMk cId="3294326349" sldId="271"/>
        </pc:sldMkLst>
        <pc:spChg chg="mod">
          <ac:chgData name="Антон Заболотский" userId="72ae3cfd27895702" providerId="LiveId" clId="{5A4F7756-A3D0-4590-A1EE-CBC0F2C831B6}" dt="2024-01-26T19:51:51.734" v="4" actId="20577"/>
          <ac:spMkLst>
            <pc:docMk/>
            <pc:sldMk cId="3294326349" sldId="271"/>
            <ac:spMk id="2" creationId="{00000000-0000-0000-0000-000000000000}"/>
          </ac:spMkLst>
        </pc:spChg>
      </pc:sldChg>
      <pc:sldChg chg="del">
        <pc:chgData name="Антон Заболотский" userId="72ae3cfd27895702" providerId="LiveId" clId="{5A4F7756-A3D0-4590-A1EE-CBC0F2C831B6}" dt="2024-01-26T19:52:33.953" v="5" actId="2696"/>
        <pc:sldMkLst>
          <pc:docMk/>
          <pc:sldMk cId="3958224920" sldId="273"/>
        </pc:sldMkLst>
      </pc:sldChg>
      <pc:sldChg chg="modSp new mod">
        <pc:chgData name="Антон Заболотский" userId="72ae3cfd27895702" providerId="LiveId" clId="{5A4F7756-A3D0-4590-A1EE-CBC0F2C831B6}" dt="2024-01-26T20:13:56.670" v="19" actId="27636"/>
        <pc:sldMkLst>
          <pc:docMk/>
          <pc:sldMk cId="2098299726" sldId="275"/>
        </pc:sldMkLst>
        <pc:spChg chg="mod">
          <ac:chgData name="Антон Заболотский" userId="72ae3cfd27895702" providerId="LiveId" clId="{5A4F7756-A3D0-4590-A1EE-CBC0F2C831B6}" dt="2024-01-26T20:13:18.858" v="17" actId="108"/>
          <ac:spMkLst>
            <pc:docMk/>
            <pc:sldMk cId="2098299726" sldId="275"/>
            <ac:spMk id="2" creationId="{C9FF2DEC-0308-28EC-8FA3-1731B0A69F8C}"/>
          </ac:spMkLst>
        </pc:spChg>
        <pc:spChg chg="mod">
          <ac:chgData name="Антон Заболотский" userId="72ae3cfd27895702" providerId="LiveId" clId="{5A4F7756-A3D0-4590-A1EE-CBC0F2C831B6}" dt="2024-01-26T20:13:56.670" v="19" actId="27636"/>
          <ac:spMkLst>
            <pc:docMk/>
            <pc:sldMk cId="2098299726" sldId="275"/>
            <ac:spMk id="3" creationId="{95EC2E8E-F7DC-1C9A-BDB9-4DC7036E8FEE}"/>
          </ac:spMkLst>
        </pc:spChg>
      </pc:sldChg>
      <pc:sldChg chg="addSp delSp modSp new mod">
        <pc:chgData name="Антон Заболотский" userId="72ae3cfd27895702" providerId="LiveId" clId="{5A4F7756-A3D0-4590-A1EE-CBC0F2C831B6}" dt="2024-01-26T20:51:58.449" v="129" actId="1076"/>
        <pc:sldMkLst>
          <pc:docMk/>
          <pc:sldMk cId="1525702676" sldId="276"/>
        </pc:sldMkLst>
        <pc:spChg chg="mod">
          <ac:chgData name="Антон Заболотский" userId="72ae3cfd27895702" providerId="LiveId" clId="{5A4F7756-A3D0-4590-A1EE-CBC0F2C831B6}" dt="2024-01-26T20:19:36.102" v="56" actId="108"/>
          <ac:spMkLst>
            <pc:docMk/>
            <pc:sldMk cId="1525702676" sldId="276"/>
            <ac:spMk id="2" creationId="{7BB11B0D-1AF9-0466-4943-D3E4813D9693}"/>
          </ac:spMkLst>
        </pc:spChg>
        <pc:spChg chg="del mod">
          <ac:chgData name="Антон Заболотский" userId="72ae3cfd27895702" providerId="LiveId" clId="{5A4F7756-A3D0-4590-A1EE-CBC0F2C831B6}" dt="2024-01-26T20:48:04.416" v="82" actId="22"/>
          <ac:spMkLst>
            <pc:docMk/>
            <pc:sldMk cId="1525702676" sldId="276"/>
            <ac:spMk id="3" creationId="{FE768069-2D93-C7CF-CF49-A82B5D937641}"/>
          </ac:spMkLst>
        </pc:spChg>
        <pc:picChg chg="add mod ord">
          <ac:chgData name="Антон Заболотский" userId="72ae3cfd27895702" providerId="LiveId" clId="{5A4F7756-A3D0-4590-A1EE-CBC0F2C831B6}" dt="2024-01-26T20:51:58.449" v="129" actId="1076"/>
          <ac:picMkLst>
            <pc:docMk/>
            <pc:sldMk cId="1525702676" sldId="276"/>
            <ac:picMk id="5" creationId="{A6185C8B-07B1-BB69-955A-C591ECF5B449}"/>
          </ac:picMkLst>
        </pc:picChg>
        <pc:picChg chg="add del mod">
          <ac:chgData name="Антон Заболотский" userId="72ae3cfd27895702" providerId="LiveId" clId="{5A4F7756-A3D0-4590-A1EE-CBC0F2C831B6}" dt="2024-01-26T20:49:02.287" v="94" actId="21"/>
          <ac:picMkLst>
            <pc:docMk/>
            <pc:sldMk cId="1525702676" sldId="276"/>
            <ac:picMk id="7" creationId="{93330AB0-97F2-90C3-AF3F-94B8F3B86F5B}"/>
          </ac:picMkLst>
        </pc:picChg>
        <pc:picChg chg="add del mod">
          <ac:chgData name="Антон Заболотский" userId="72ae3cfd27895702" providerId="LiveId" clId="{5A4F7756-A3D0-4590-A1EE-CBC0F2C831B6}" dt="2024-01-26T20:50:46.640" v="113" actId="21"/>
          <ac:picMkLst>
            <pc:docMk/>
            <pc:sldMk cId="1525702676" sldId="276"/>
            <ac:picMk id="8" creationId="{93330AB0-97F2-90C3-AF3F-94B8F3B86F5B}"/>
          </ac:picMkLst>
        </pc:picChg>
        <pc:picChg chg="add del mod">
          <ac:chgData name="Антон Заболотский" userId="72ae3cfd27895702" providerId="LiveId" clId="{5A4F7756-A3D0-4590-A1EE-CBC0F2C831B6}" dt="2024-01-26T20:50:58.374" v="117" actId="21"/>
          <ac:picMkLst>
            <pc:docMk/>
            <pc:sldMk cId="1525702676" sldId="276"/>
            <ac:picMk id="9" creationId="{93330AB0-97F2-90C3-AF3F-94B8F3B86F5B}"/>
          </ac:picMkLst>
        </pc:picChg>
        <pc:picChg chg="add del mod">
          <ac:chgData name="Антон Заболотский" userId="72ae3cfd27895702" providerId="LiveId" clId="{5A4F7756-A3D0-4590-A1EE-CBC0F2C831B6}" dt="2024-01-26T20:51:40.435" v="125" actId="21"/>
          <ac:picMkLst>
            <pc:docMk/>
            <pc:sldMk cId="1525702676" sldId="276"/>
            <ac:picMk id="11" creationId="{9E82AFB7-365F-BA0A-0C67-ECE474162DDB}"/>
          </ac:picMkLst>
        </pc:picChg>
      </pc:sldChg>
      <pc:sldChg chg="addSp delSp modSp new mod">
        <pc:chgData name="Антон Заболотский" userId="72ae3cfd27895702" providerId="LiveId" clId="{5A4F7756-A3D0-4590-A1EE-CBC0F2C831B6}" dt="2024-01-26T20:56:03.577" v="284" actId="1076"/>
        <pc:sldMkLst>
          <pc:docMk/>
          <pc:sldMk cId="2398422304" sldId="277"/>
        </pc:sldMkLst>
        <pc:spChg chg="del">
          <ac:chgData name="Антон Заболотский" userId="72ae3cfd27895702" providerId="LiveId" clId="{5A4F7756-A3D0-4590-A1EE-CBC0F2C831B6}" dt="2024-01-26T20:52:26.462" v="133" actId="21"/>
          <ac:spMkLst>
            <pc:docMk/>
            <pc:sldMk cId="2398422304" sldId="277"/>
            <ac:spMk id="2" creationId="{D62E66EC-94E8-455A-55A8-A304CD206E92}"/>
          </ac:spMkLst>
        </pc:spChg>
        <pc:spChg chg="del">
          <ac:chgData name="Антон Заболотский" userId="72ae3cfd27895702" providerId="LiveId" clId="{5A4F7756-A3D0-4590-A1EE-CBC0F2C831B6}" dt="2024-01-26T20:52:29.673" v="134" actId="21"/>
          <ac:spMkLst>
            <pc:docMk/>
            <pc:sldMk cId="2398422304" sldId="277"/>
            <ac:spMk id="3" creationId="{6469EEF2-BB66-1C3C-571D-F59129FBA638}"/>
          </ac:spMkLst>
        </pc:spChg>
        <pc:spChg chg="add del mod">
          <ac:chgData name="Антон Заболотский" userId="72ae3cfd27895702" providerId="LiveId" clId="{5A4F7756-A3D0-4590-A1EE-CBC0F2C831B6}" dt="2024-01-26T20:53:41.044" v="142"/>
          <ac:spMkLst>
            <pc:docMk/>
            <pc:sldMk cId="2398422304" sldId="277"/>
            <ac:spMk id="4" creationId="{44A091A1-0C2E-EE65-A788-62B1A96BAF20}"/>
          </ac:spMkLst>
        </pc:spChg>
        <pc:spChg chg="add del mod">
          <ac:chgData name="Антон Заболотский" userId="72ae3cfd27895702" providerId="LiveId" clId="{5A4F7756-A3D0-4590-A1EE-CBC0F2C831B6}" dt="2024-01-26T20:53:41.044" v="144"/>
          <ac:spMkLst>
            <pc:docMk/>
            <pc:sldMk cId="2398422304" sldId="277"/>
            <ac:spMk id="5" creationId="{3A14BCE6-3254-D784-3103-EF253A9B7591}"/>
          </ac:spMkLst>
        </pc:spChg>
        <pc:spChg chg="add mod">
          <ac:chgData name="Антон Заболотский" userId="72ae3cfd27895702" providerId="LiveId" clId="{5A4F7756-A3D0-4590-A1EE-CBC0F2C831B6}" dt="2024-01-26T20:56:03.577" v="284" actId="1076"/>
          <ac:spMkLst>
            <pc:docMk/>
            <pc:sldMk cId="2398422304" sldId="277"/>
            <ac:spMk id="6" creationId="{2DC8BDCA-4672-568D-6006-33686F0862B4}"/>
          </ac:spMkLst>
        </pc:spChg>
        <pc:picChg chg="add del mod">
          <ac:chgData name="Антон Заболотский" userId="72ae3cfd27895702" providerId="LiveId" clId="{5A4F7756-A3D0-4590-A1EE-CBC0F2C831B6}" dt="2024-01-26T20:49:43.473" v="103" actId="21"/>
          <ac:picMkLst>
            <pc:docMk/>
            <pc:sldMk cId="2398422304" sldId="277"/>
            <ac:picMk id="7" creationId="{93330AB0-97F2-90C3-AF3F-94B8F3B86F5B}"/>
          </ac:picMkLst>
        </pc:picChg>
        <pc:picChg chg="add mod">
          <ac:chgData name="Антон Заболотский" userId="72ae3cfd27895702" providerId="LiveId" clId="{5A4F7756-A3D0-4590-A1EE-CBC0F2C831B6}" dt="2024-01-26T20:52:55.534" v="138" actId="14100"/>
          <ac:picMkLst>
            <pc:docMk/>
            <pc:sldMk cId="2398422304" sldId="277"/>
            <ac:picMk id="11" creationId="{9E82AFB7-365F-BA0A-0C67-ECE474162DD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93341-727B-4A81-A8A5-AAD70AD1CABB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D4D89-277C-4F9E-8D66-1B49348D2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623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D4D89-277C-4F9E-8D66-1B49348D248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594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7544" y="18102"/>
            <a:ext cx="8352928" cy="704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6400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6400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6400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6400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6400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400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400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400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400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40013" algn="l"/>
              </a:tabLst>
            </a:pPr>
            <a:endParaRPr kumimoji="0" lang="ru-RU" alt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ongti SC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40013" algn="l"/>
              </a:tabLst>
            </a:pPr>
            <a:r>
              <a:rPr kumimoji="0" lang="ru-RU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Songti SC" charset="0"/>
              </a:rPr>
              <a:t>МУНИЦИПАЛЬНОЕ БЮДЖЕТНОЕ ОБЩЕОБРАЗОВАТЕЛЬНОЕ УЧРЕЖДЕНИЕ</a:t>
            </a:r>
            <a:endParaRPr kumimoji="0" lang="ru-RU" altLang="zh-CN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40013" algn="l"/>
              </a:tabLst>
            </a:pPr>
            <a:r>
              <a:rPr kumimoji="0" lang="ru-RU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Songti SC" charset="0"/>
              </a:rPr>
              <a:t>СРЕДНЯЯ ОБЩЕОБРАЗОВАТЕЛЬНАЯ ШКОЛА №6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40013" algn="l"/>
              </a:tabLst>
            </a:pPr>
            <a:endParaRPr lang="ru-RU" altLang="zh-CN" sz="1200" dirty="0">
              <a:ea typeface="Songti SC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40013" algn="l"/>
              </a:tabLst>
            </a:pPr>
            <a:endParaRPr kumimoji="0" lang="ru-RU" alt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Songti SC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40013" algn="l"/>
              </a:tabLst>
            </a:pPr>
            <a:endParaRPr lang="ru-RU" altLang="zh-CN" sz="1200" dirty="0">
              <a:ea typeface="Songti SC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40013" algn="l"/>
              </a:tabLst>
            </a:pPr>
            <a:endParaRPr lang="ru-RU" altLang="zh-CN" sz="1200" dirty="0">
              <a:ea typeface="Songti SC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40013" algn="l"/>
              </a:tabLst>
            </a:pPr>
            <a:endParaRPr lang="ru-RU" altLang="zh-CN" sz="1200" dirty="0">
              <a:ea typeface="Songti SC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40013" algn="l"/>
              </a:tabLst>
            </a:pPr>
            <a:endParaRPr kumimoji="0" lang="ru-RU" alt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Songti SC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40013" algn="l"/>
              </a:tabLst>
            </a:pPr>
            <a:endParaRPr kumimoji="0" lang="ru-RU" alt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Songti SC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40013" algn="l"/>
              </a:tabLst>
            </a:pPr>
            <a:r>
              <a:rPr kumimoji="0" lang="ru-RU" altLang="zh-CN" sz="36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Songti SC" charset="0"/>
              </a:rPr>
              <a:t>«Сотрудничество</a:t>
            </a:r>
            <a:r>
              <a:rPr kumimoji="0" lang="ru-RU" altLang="zh-CN" sz="3600" b="1" i="0" u="none" strike="noStrike" cap="none" normalizeH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Songti SC" charset="0"/>
              </a:rPr>
              <a:t> МБОУ СОШ № 6 и ГОУ ВПО «Сургутский государственный педагогический университет</a:t>
            </a:r>
            <a:r>
              <a:rPr kumimoji="0" lang="ru-RU" altLang="zh-CN" sz="36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Songti SC" charset="0"/>
              </a:rPr>
              <a:t>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40013" algn="l"/>
              </a:tabLst>
            </a:pPr>
            <a:endParaRPr lang="ru-RU" altLang="zh-CN" sz="2000" b="1" dirty="0">
              <a:latin typeface="Times New Roman" pitchFamily="18" charset="0"/>
              <a:ea typeface="Songti SC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40013" algn="l"/>
              </a:tabLst>
            </a:pPr>
            <a:endParaRPr lang="ru-RU" altLang="zh-CN" sz="2000" b="1" dirty="0">
              <a:latin typeface="Times New Roman" pitchFamily="18" charset="0"/>
              <a:ea typeface="Songti SC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40013" algn="l"/>
              </a:tabLst>
            </a:pPr>
            <a:endParaRPr kumimoji="0" lang="ru-RU" altLang="zh-CN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ongti SC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40013" algn="l"/>
              </a:tabLst>
            </a:pPr>
            <a:endParaRPr kumimoji="0" lang="ru-RU" altLang="zh-CN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ongti SC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40013" algn="l"/>
              </a:tabLst>
            </a:pPr>
            <a:endParaRPr lang="ru-RU" altLang="zh-CN" sz="12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40013" algn="l"/>
              </a:tabLst>
            </a:pPr>
            <a:endParaRPr kumimoji="0" lang="ru-RU" altLang="zh-CN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40013" algn="l"/>
              </a:tabLst>
            </a:pPr>
            <a:endParaRPr lang="ru-RU" altLang="zh-CN" sz="12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40013" algn="l"/>
              </a:tabLst>
            </a:pPr>
            <a:endParaRPr kumimoji="0" lang="ru-RU" altLang="zh-CN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40013" algn="l"/>
              </a:tabLst>
            </a:pPr>
            <a:endParaRPr lang="ru-RU" altLang="zh-CN" sz="12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40013" algn="l"/>
              </a:tabLst>
            </a:pPr>
            <a:endParaRPr kumimoji="0" lang="ru-RU" altLang="zh-CN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40013" algn="l"/>
              </a:tabLst>
            </a:pPr>
            <a:endParaRPr lang="ru-RU" altLang="zh-CN" sz="12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40013" algn="l"/>
              </a:tabLst>
            </a:pPr>
            <a:endParaRPr kumimoji="0" lang="ru-RU" alt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40013" algn="l"/>
              </a:tabLst>
            </a:pPr>
            <a:endParaRPr kumimoji="0" lang="ru-RU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241058"/>
              </p:ext>
            </p:extLst>
          </p:nvPr>
        </p:nvGraphicFramePr>
        <p:xfrm>
          <a:off x="2699792" y="4365104"/>
          <a:ext cx="5941060" cy="1063435"/>
        </p:xfrm>
        <a:graphic>
          <a:graphicData uri="http://schemas.openxmlformats.org/drawingml/2006/table">
            <a:tbl>
              <a:tblPr firstRow="1" firstCol="1" bandRow="1"/>
              <a:tblGrid>
                <a:gridCol w="2161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9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Times New Roman"/>
                          <a:ea typeface="Songti SC"/>
                          <a:cs typeface="Arial Unicode MS"/>
                        </a:rPr>
                        <a:t> </a:t>
                      </a:r>
                      <a:endParaRPr lang="ru-RU" sz="1200" kern="100" dirty="0">
                        <a:effectLst/>
                        <a:latin typeface="Liberation Serif"/>
                        <a:ea typeface="Songti SC"/>
                        <a:cs typeface="Arial Unicode M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Times New Roman"/>
                          <a:ea typeface="Songti SC"/>
                          <a:cs typeface="Arial Unicode MS"/>
                        </a:rPr>
                        <a:t> </a:t>
                      </a:r>
                      <a:endParaRPr lang="ru-RU" sz="1200" kern="100" dirty="0">
                        <a:effectLst/>
                        <a:latin typeface="Liberation Serif"/>
                        <a:ea typeface="Songti SC"/>
                        <a:cs typeface="Arial Unicode MS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Times New Roman"/>
                          <a:ea typeface="Songti SC"/>
                          <a:cs typeface="Arial Unicode MS"/>
                        </a:rPr>
                        <a:t> </a:t>
                      </a:r>
                      <a:endParaRPr lang="ru-RU" sz="1200" kern="100" dirty="0">
                        <a:effectLst/>
                        <a:latin typeface="Liberation Serif"/>
                        <a:ea typeface="Songti SC"/>
                        <a:cs typeface="Arial Unicode MS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Дубовик Ольга Олеговна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Позднякова Людмила Юрьевна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84168" y="6597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231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0" y="260648"/>
            <a:ext cx="4709319" cy="60944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5992"/>
            <a:ext cx="4485886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54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kern="1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1 неделя – работа с молодыми специалистами – магистрантами кафедры</a:t>
            </a:r>
            <a:endParaRPr lang="ru-RU" sz="2800" kern="100" dirty="0">
              <a:latin typeface="Aptos"/>
              <a:ea typeface="Aptos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kern="1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2 неделя – проектно-исследовательская работа;</a:t>
            </a:r>
            <a:endParaRPr lang="ru-RU" sz="2800" kern="100" dirty="0">
              <a:latin typeface="Aptos"/>
              <a:ea typeface="Aptos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kern="1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3 неделя - открытая лекция;</a:t>
            </a:r>
            <a:endParaRPr lang="ru-RU" sz="2800" kern="100" dirty="0">
              <a:latin typeface="Aptos"/>
              <a:ea typeface="Aptos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kern="1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4 неделя - воспитательная работа. </a:t>
            </a:r>
            <a:endParaRPr lang="ru-RU" sz="2800" kern="100" dirty="0">
              <a:latin typeface="Aptos"/>
              <a:ea typeface="Aptos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283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ТЕМЫ ИНДИВИДУАЛЬНЫХ ПРОЕКТОВ 2023-2024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9573141"/>
              </p:ext>
            </p:extLst>
          </p:nvPr>
        </p:nvGraphicFramePr>
        <p:xfrm>
          <a:off x="539552" y="1844824"/>
          <a:ext cx="8229600" cy="3157541"/>
        </p:xfrm>
        <a:graphic>
          <a:graphicData uri="http://schemas.openxmlformats.org/drawingml/2006/table">
            <a:tbl>
              <a:tblPr firstRow="1" firstCol="1" bandRow="1"/>
              <a:tblGrid>
                <a:gridCol w="2057400">
                  <a:extLst>
                    <a:ext uri="{9D8B030D-6E8A-4147-A177-3AD203B41FA5}">
                      <a16:colId xmlns:a16="http://schemas.microsoft.com/office/drawing/2014/main" val="16218834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94608274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96279179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6768914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 обучающегося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от школы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от СурГПУ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296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Заболотский Андрей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Интегрированный урок финансовой грамотности на английском языке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Алямкина Анна Сергеевна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Быстренина Наталья Николаевна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2281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Заболотский Антон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Проблемы интенсивного изучения иностранного языка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Позднякова Людмила Юрьевна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Сургай Юлия Валерьевна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922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Шестаева Ева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Англицизмы в речи современного подростка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Братерская Юлия Валерьевна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Сургай Юлия Валерьевна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8241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Шамилов Линар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Перевод современной сказки на английский язык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Дубовик Ольга Олеговна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Коваленко Алла Валерьевна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3705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Скопинцева Карина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Языковой отряд в пришкольном лагере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Дубовик Ольга Олеговна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Волобуева Юлия Владимировна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19638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Михалева Мария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Путеводитель по городу Сургут для иностранного туриста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Грязнова Елена Петровна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Ивонина Анастасия Сергеевна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6545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Тимиркаева Екатерина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Школьный конкурс иностранной песни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Грязнова Елена Петровна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Ивонина Анастасия Сергеевна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87741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Коркачева Наталья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Сборник стихов русских авторов на английском языке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Грязнова Елена Петровна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Коваленко Алла Валерьевна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5202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667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5" y="0"/>
            <a:ext cx="8229600" cy="62068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ТЕМЫ ИНДИВИДУАЛЬНЫХ ПРОЕКТОВ 2024-2025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905685"/>
              </p:ext>
            </p:extLst>
          </p:nvPr>
        </p:nvGraphicFramePr>
        <p:xfrm>
          <a:off x="202686" y="548680"/>
          <a:ext cx="8761802" cy="6223923"/>
        </p:xfrm>
        <a:graphic>
          <a:graphicData uri="http://schemas.openxmlformats.org/drawingml/2006/table">
            <a:tbl>
              <a:tblPr firstRow="1" firstCol="1" bandRow="1"/>
              <a:tblGrid>
                <a:gridCol w="1419094">
                  <a:extLst>
                    <a:ext uri="{9D8B030D-6E8A-4147-A177-3AD203B41FA5}">
                      <a16:colId xmlns:a16="http://schemas.microsoft.com/office/drawing/2014/main" val="336853303"/>
                    </a:ext>
                  </a:extLst>
                </a:gridCol>
                <a:gridCol w="3361011">
                  <a:extLst>
                    <a:ext uri="{9D8B030D-6E8A-4147-A177-3AD203B41FA5}">
                      <a16:colId xmlns:a16="http://schemas.microsoft.com/office/drawing/2014/main" val="764012416"/>
                    </a:ext>
                  </a:extLst>
                </a:gridCol>
                <a:gridCol w="2091295">
                  <a:extLst>
                    <a:ext uri="{9D8B030D-6E8A-4147-A177-3AD203B41FA5}">
                      <a16:colId xmlns:a16="http://schemas.microsoft.com/office/drawing/2014/main" val="631256999"/>
                    </a:ext>
                  </a:extLst>
                </a:gridCol>
                <a:gridCol w="1890402">
                  <a:extLst>
                    <a:ext uri="{9D8B030D-6E8A-4147-A177-3AD203B41FA5}">
                      <a16:colId xmlns:a16="http://schemas.microsoft.com/office/drawing/2014/main" val="341286059"/>
                    </a:ext>
                  </a:extLst>
                </a:gridCol>
              </a:tblGrid>
              <a:tr h="2098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 обучающегося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от школы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от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СурГПУ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055290"/>
                  </a:ext>
                </a:extLst>
              </a:tr>
              <a:tr h="3259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Попова Екатерина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Комиксы как способ развития смыслового чтения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Алямкина Анна Сергеевна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Сургай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Юлия Валерьевна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4743608"/>
                  </a:ext>
                </a:extLst>
              </a:tr>
              <a:tr h="3497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Гайрунова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Софья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Использование песенных материалов как изучение английского языка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Алямкина Анна Сергеевна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Васильева Марина Александровна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2759890"/>
                  </a:ext>
                </a:extLst>
              </a:tr>
              <a:tr h="4196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Епанешников Иван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Дистанционные и онлайн курсы по английскому языку: эффективность и перспективы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Ахмедханов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Гаджимуса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Гаджимурадович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Волобуева Юлия Владимировна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9708751"/>
                  </a:ext>
                </a:extLst>
              </a:tr>
              <a:tr h="5119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Даудов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Ибнуямин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Цифровые образовательные ресурсы при подготовке к устной части ЕГЭ по английскому языку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Ахмедханов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Гаджимуса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Гаджимурадович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Смаков Аскар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Сюгалиевич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624557"/>
                  </a:ext>
                </a:extLst>
              </a:tr>
              <a:tr h="3497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Дьяченко Тимур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Социальные сети как способ развития языковых навыков у подростков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Позднякова Людмила Юрьевна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Коваленко Алла Валерьевна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5502746"/>
                  </a:ext>
                </a:extLst>
              </a:tr>
              <a:tr h="3497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Зотина Карина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Буктрейлер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как способ повышения мотивации к изучению английского языка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Позднякова Людмила Юрьевна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Васильева Марина Александровна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1607724"/>
                  </a:ext>
                </a:extLst>
              </a:tr>
              <a:tr h="4896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Мингазова Алина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Современные методики преподавания английского языка: сравнительный анализ их эффективности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Кузнецова Светлана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Марсовна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Ивонина Анастасия Сергеевна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4239438"/>
                  </a:ext>
                </a:extLst>
              </a:tr>
              <a:tr h="4896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Венцик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Ольга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Анализ образовательных платформ для индивидуального обучения английскому языку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Кузнецова Светлана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Марсовна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Миронов Виталий Николаевич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6963024"/>
                  </a:ext>
                </a:extLst>
              </a:tr>
              <a:tr h="5595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Мирошникова Кира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Storytelling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как способ развития коммуникативной компетенции учащихся на уроках английского языка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Таранкова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Юлия Валерьевна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Ивонина Анастасия Сергеевна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970534"/>
                  </a:ext>
                </a:extLst>
              </a:tr>
              <a:tr h="3497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Тарасова Екатерина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Англицизмы в молодежном сленге: как понять современного подростка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Таранкова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Юлия Валерьевна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Волобуева Юлия Владимировна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64865"/>
                  </a:ext>
                </a:extLst>
              </a:tr>
              <a:tr h="4896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Урясова Ангелина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практических рекомендаций по развитию навыков аудирования на английском языке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Мамедова Сима Мобил кызы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Карнюшина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Вера Вениаминовна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11606"/>
                  </a:ext>
                </a:extLst>
              </a:tr>
              <a:tr h="4196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Пашко Анастасия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Особенности перевода юмористических элементов с английского языка на русский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Мамедова Сима Мобил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кызы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Васильева Марина Александровна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76992"/>
                  </a:ext>
                </a:extLst>
              </a:tr>
              <a:tr h="5595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Авхадиев Тимур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программы (чат бота) для упрощения изучения языков (на примере английского языка)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Дубовик Ольга Олеговна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Миронов Виталий Николаевич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166324"/>
                  </a:ext>
                </a:extLst>
              </a:tr>
              <a:tr h="3497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Мезенцева Анна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Продуктивные методы запоминания фразовых глаголов в английском языке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Дубовик Ольга Олеговна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Быстренина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Наталья Николаевна</a:t>
                      </a:r>
                    </a:p>
                  </a:txBody>
                  <a:tcPr marL="20601" marR="2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912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672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4742938" cy="61379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2656"/>
            <a:ext cx="4409595" cy="570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28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Виртуальный педагогический класс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kern="1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это проект </a:t>
            </a:r>
            <a:r>
              <a:rPr lang="ru-RU" kern="1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Сургутского</a:t>
            </a:r>
            <a:r>
              <a:rPr lang="ru-RU" kern="1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государственного педагогического университета (</a:t>
            </a:r>
            <a:r>
              <a:rPr lang="ru-RU" kern="1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СурГПУ</a:t>
            </a:r>
            <a:r>
              <a:rPr lang="ru-RU" kern="1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), направленный на профессиональное самоопределение старшеклассников, заинтересованных в педагогическом направлении. Реализуется с применением дистанционных технологий и объединяет обучающихся из разных школ Сургута, </a:t>
            </a:r>
            <a:r>
              <a:rPr lang="ru-RU" kern="10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Сургутского</a:t>
            </a:r>
            <a:r>
              <a:rPr lang="ru-RU" kern="1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района и других муниципалитетов ХМАО-Югры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5135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kern="1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Образовательный модуль — включает реализацию онлайн-курсов для обучающихся. Курсы размещены на образовательном портале вуза.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kern="1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Воспитательный модуль — система воспитательных мероприятий, которая создаёт возможности для знакомства обучающихся с активной студенческой жизнью через включение в проектные практики.</a:t>
            </a:r>
          </a:p>
        </p:txBody>
      </p:sp>
    </p:spTree>
    <p:extLst>
      <p:ext uri="{BB962C8B-B14F-4D97-AF65-F5344CB8AC3E}">
        <p14:creationId xmlns:p14="http://schemas.microsoft.com/office/powerpoint/2010/main" val="22244452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544</Words>
  <Application>Microsoft Office PowerPoint</Application>
  <PresentationFormat>Экран (4:3)</PresentationFormat>
  <Paragraphs>136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Liberation Serif</vt:lpstr>
      <vt:lpstr>Times New Roman</vt:lpstr>
      <vt:lpstr>Тема Office</vt:lpstr>
      <vt:lpstr>Презентация PowerPoint</vt:lpstr>
      <vt:lpstr>Презентация PowerPoint</vt:lpstr>
      <vt:lpstr>План работы</vt:lpstr>
      <vt:lpstr>ТЕМЫ ИНДИВИДУАЛЬНЫХ ПРОЕКТОВ 2023-2024 гг</vt:lpstr>
      <vt:lpstr>ТЕМЫ ИНДИВИДУАЛЬНЫХ ПРОЕКТОВ 2024-2025 гг</vt:lpstr>
      <vt:lpstr>Презентация PowerPoint</vt:lpstr>
      <vt:lpstr>Виртуальный педагогический класс </vt:lpstr>
      <vt:lpstr>Модули проекта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</dc:creator>
  <cp:lastModifiedBy>Наталья Геннадьевна Шурова</cp:lastModifiedBy>
  <cp:revision>45</cp:revision>
  <dcterms:created xsi:type="dcterms:W3CDTF">2024-01-20T17:35:39Z</dcterms:created>
  <dcterms:modified xsi:type="dcterms:W3CDTF">2026-02-27T07:57:52Z</dcterms:modified>
</cp:coreProperties>
</file>