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7" r:id="rId2"/>
    <p:sldId id="258" r:id="rId3"/>
    <p:sldId id="259" r:id="rId4"/>
    <p:sldId id="260" r:id="rId5"/>
    <p:sldId id="261" r:id="rId6"/>
    <p:sldId id="269" r:id="rId7"/>
    <p:sldId id="262" r:id="rId8"/>
    <p:sldId id="263" r:id="rId9"/>
    <p:sldId id="264" r:id="rId10"/>
    <p:sldId id="265" r:id="rId11"/>
    <p:sldId id="267" r:id="rId12"/>
    <p:sldId id="268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814C121-AFFA-4858-B12E-C5BD5C8642DB}">
          <p14:sldIdLst>
            <p14:sldId id="257"/>
            <p14:sldId id="258"/>
            <p14:sldId id="259"/>
            <p14:sldId id="260"/>
            <p14:sldId id="261"/>
            <p14:sldId id="269"/>
            <p14:sldId id="262"/>
            <p14:sldId id="263"/>
            <p14:sldId id="264"/>
            <p14:sldId id="265"/>
            <p14:sldId id="267"/>
            <p14:sldId id="268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240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479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14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5823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274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1356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577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223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2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9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25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7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84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7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9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2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719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C164D7-E649-4A2B-8D4B-33ACE16C64DB}" type="datetimeFigureOut">
              <a:rPr lang="ru-RU" smtClean="0"/>
              <a:t>19.03.2021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C770547-3D2A-491E-9622-0AD74E9E3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03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06" y="2006501"/>
            <a:ext cx="6749213" cy="269214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видеостудии с нуля» </a:t>
            </a:r>
            <a:b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/На примере студии </a:t>
            </a:r>
            <a:b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Пятнашка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ТВ»/</a:t>
            </a:r>
            <a:endParaRPr lang="ru-RU" sz="4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528" y="2355275"/>
            <a:ext cx="5633711" cy="450272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10327" y="495882"/>
            <a:ext cx="9657784" cy="73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 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 общеобразовательная школа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9" y="223736"/>
            <a:ext cx="1553549" cy="15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651" y="642026"/>
            <a:ext cx="8424154" cy="5865777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</a:t>
            </a:r>
            <a:b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видеостудии</a:t>
            </a:r>
            <a:b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пЯтнашка</a:t>
            </a: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</a:t>
            </a: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b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Рубрика 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«недетские разговоры»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Сюжеты по событиям</a:t>
            </a:r>
            <a:b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Фильмы, ролики, концерты    </a:t>
            </a:r>
            <a:endParaRPr lang="ru-RU" sz="4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345" y="0"/>
            <a:ext cx="5692076" cy="45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0639" y="1686693"/>
            <a:ext cx="2735787" cy="167621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783632" y="156936"/>
            <a:ext cx="6792823" cy="751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9138" indent="4763" algn="ctr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8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24000" y="1071547"/>
            <a:ext cx="8712968" cy="1222375"/>
          </a:xfrm>
          <a:prstGeom prst="rect">
            <a:avLst/>
          </a:prstGeom>
        </p:spPr>
        <p:txBody>
          <a:bodyPr vert="horz" anchor="t">
            <a:no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endParaRPr lang="ru-RU" sz="5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8A3E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7211" y="1616778"/>
            <a:ext cx="4055790" cy="2281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901" r="1319" b="5901"/>
          <a:stretch/>
        </p:blipFill>
        <p:spPr>
          <a:xfrm rot="20951048">
            <a:off x="400951" y="4231228"/>
            <a:ext cx="3181188" cy="2264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r="6518" b="2750"/>
          <a:stretch/>
        </p:blipFill>
        <p:spPr>
          <a:xfrm>
            <a:off x="5435911" y="4035704"/>
            <a:ext cx="1835029" cy="26556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9950" y="1734400"/>
            <a:ext cx="2762612" cy="1553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702">
            <a:off x="9649156" y="3588885"/>
            <a:ext cx="2127362" cy="3007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r="5160" b="3800"/>
          <a:stretch/>
        </p:blipFill>
        <p:spPr>
          <a:xfrm>
            <a:off x="3412745" y="4018178"/>
            <a:ext cx="1859919" cy="2621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6233">
            <a:off x="7455404" y="1139678"/>
            <a:ext cx="2242156" cy="3170287"/>
          </a:xfrm>
          <a:prstGeom prst="rect">
            <a:avLst/>
          </a:prstGeom>
        </p:spPr>
      </p:pic>
      <p:pic>
        <p:nvPicPr>
          <p:cNvPr id="14" name="Рисунок 13" descr="C:\Users\User\AppData\Local\Microsoft\Windows\INetCache\Content.Word\Ксю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4" r="34311"/>
          <a:stretch/>
        </p:blipFill>
        <p:spPr bwMode="auto">
          <a:xfrm>
            <a:off x="9717932" y="908720"/>
            <a:ext cx="2063127" cy="308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478" y="3790339"/>
            <a:ext cx="1951112" cy="290098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8220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4851" b="5900"/>
          <a:stretch/>
        </p:blipFill>
        <p:spPr>
          <a:xfrm>
            <a:off x="361480" y="877556"/>
            <a:ext cx="2961924" cy="208715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24000" y="1071547"/>
            <a:ext cx="8712968" cy="1222375"/>
          </a:xfrm>
          <a:prstGeom prst="rect">
            <a:avLst/>
          </a:prstGeom>
        </p:spPr>
        <p:txBody>
          <a:bodyPr vert="horz" anchor="t">
            <a:no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endParaRPr lang="ru-RU" sz="5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8A3E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775">
            <a:off x="6713365" y="940210"/>
            <a:ext cx="2239652" cy="3170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5969">
            <a:off x="345714" y="2820216"/>
            <a:ext cx="2326746" cy="32534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79" y="1128007"/>
            <a:ext cx="2188703" cy="314527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247">
            <a:off x="2740863" y="3002924"/>
            <a:ext cx="2535856" cy="3587011"/>
          </a:xfrm>
          <a:prstGeom prst="rect">
            <a:avLst/>
          </a:prstGeom>
        </p:spPr>
      </p:pic>
      <p:pic>
        <p:nvPicPr>
          <p:cNvPr id="17" name="Рисунок 16" descr="C:\Users\User\AppData\Local\Microsoft\Windows\INetCache\Content.Word\Влада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10" y="3746196"/>
            <a:ext cx="3501275" cy="278106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783632" y="156936"/>
            <a:ext cx="6350640" cy="7517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9138" indent="4763" algn="ctr">
              <a:lnSpc>
                <a:spcPct val="80000"/>
              </a:lnSpc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48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48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r="5159" b="3800"/>
          <a:stretch/>
        </p:blipFill>
        <p:spPr>
          <a:xfrm rot="20895860">
            <a:off x="4090187" y="1076493"/>
            <a:ext cx="2289979" cy="32483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5159" b="3800"/>
          <a:stretch/>
        </p:blipFill>
        <p:spPr>
          <a:xfrm rot="20923165">
            <a:off x="5615066" y="3116216"/>
            <a:ext cx="2479130" cy="33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7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06" y="2006501"/>
            <a:ext cx="6749213" cy="269214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219" y="1502124"/>
            <a:ext cx="5010018" cy="400424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10327" y="495882"/>
            <a:ext cx="9657784" cy="73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 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редняя общеобразовательная школа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9" y="223736"/>
            <a:ext cx="1553549" cy="1549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02" y="1988417"/>
            <a:ext cx="6939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ничего невозможного!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Верьте в себя!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вас всё получится!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Успехов!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57" y="2324911"/>
            <a:ext cx="7341940" cy="45330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2" y="4331594"/>
            <a:ext cx="10998558" cy="73409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6062" y="379379"/>
            <a:ext cx="10998558" cy="1161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 оборудование для организации работы</a:t>
            </a:r>
            <a:r>
              <a:rPr lang="ru-RU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школьной видеостудии:  </a:t>
            </a:r>
            <a:endParaRPr lang="ru-RU" sz="4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46306" y="1541356"/>
            <a:ext cx="8463064" cy="39149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-фон (однотонная стена,  баннер)</a:t>
            </a:r>
            <a:endParaRPr lang="ru-RU" sz="40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-аппаратура (телефон, фотоаппарат)</a:t>
            </a:r>
          </a:p>
          <a:p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-монтажные программы (мувимейкер)</a:t>
            </a:r>
          </a:p>
          <a:p>
            <a:r>
              <a:rPr lang="ru-RU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-штатив (кафедра, стул)</a:t>
            </a:r>
          </a:p>
          <a:p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-флешки </a:t>
            </a:r>
          </a:p>
          <a:p>
            <a:r>
              <a:rPr lang="ru-RU" sz="4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 </a:t>
            </a:r>
          </a:p>
          <a:p>
            <a:endParaRPr lang="ru-RU" sz="40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1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73488" y="390683"/>
            <a:ext cx="10998558" cy="73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Видеостудия в «идеале»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582" y="1676492"/>
            <a:ext cx="5093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ромакей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полный рост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свет, лампы 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-зеркальный фотоаппарат, </a:t>
            </a: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-видеокамера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-штатив </a:t>
            </a:r>
            <a:endParaRPr lang="en-US" sz="2400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телесуфлер</a:t>
            </a: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-мощный компьютер с монтажным столом (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Premiere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ro, Sony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egas)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флешки от 64 Гб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петлички, микрофоны</a:t>
            </a:r>
          </a:p>
          <a:p>
            <a:r>
              <a:rPr lang="ru-RU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наушники</a:t>
            </a:r>
          </a:p>
          <a:p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-тихий кабинет (</a:t>
            </a:r>
            <a:r>
              <a:rPr lang="ru-RU" sz="2400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шумоизоляция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22" y="1541354"/>
            <a:ext cx="6336405" cy="479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30392" y="318249"/>
            <a:ext cx="10998558" cy="73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Видеостудия «</a:t>
            </a:r>
            <a:r>
              <a:rPr lang="ru-RU" sz="4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Пятнашка</a:t>
            </a:r>
            <a:r>
              <a:rPr lang="ru-RU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19" y="4353561"/>
            <a:ext cx="4109796" cy="2311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2" y="4108359"/>
            <a:ext cx="4116944" cy="2315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57" y="1180475"/>
            <a:ext cx="4064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6400" y="2249557"/>
            <a:ext cx="4887230" cy="2749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15" y="1532890"/>
            <a:ext cx="4126960" cy="2321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9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6"/>
          <a:stretch/>
        </p:blipFill>
        <p:spPr>
          <a:xfrm>
            <a:off x="3596367" y="4105809"/>
            <a:ext cx="1413378" cy="25058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3108" y="58790"/>
            <a:ext cx="6777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моменты</a:t>
            </a:r>
            <a:endParaRPr lang="ru-RU" sz="6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1" y="1115882"/>
            <a:ext cx="2786608" cy="18577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r="50885"/>
          <a:stretch/>
        </p:blipFill>
        <p:spPr>
          <a:xfrm>
            <a:off x="5275285" y="4105809"/>
            <a:ext cx="1517515" cy="2505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29" y="1115882"/>
            <a:ext cx="4294097" cy="28627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1" y="3096315"/>
            <a:ext cx="2897456" cy="35153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538" y="1483015"/>
            <a:ext cx="3225493" cy="44702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5956" y="4523457"/>
            <a:ext cx="2505891" cy="167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43108" y="58790"/>
            <a:ext cx="6777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моменты</a:t>
            </a:r>
            <a:endParaRPr lang="ru-RU" sz="6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76" y="1417394"/>
            <a:ext cx="3686783" cy="2073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49" y="1140181"/>
            <a:ext cx="3887430" cy="2186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3" r="11393"/>
          <a:stretch/>
        </p:blipFill>
        <p:spPr>
          <a:xfrm>
            <a:off x="8677830" y="3632831"/>
            <a:ext cx="3052528" cy="2953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96" y="3834150"/>
            <a:ext cx="4893283" cy="2752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7" r="20759"/>
          <a:stretch/>
        </p:blipFill>
        <p:spPr>
          <a:xfrm>
            <a:off x="421223" y="3632830"/>
            <a:ext cx="2860022" cy="29537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8" y="1074453"/>
            <a:ext cx="3796755" cy="21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1600" y="391800"/>
            <a:ext cx="9633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состав видеостудии</a:t>
            </a:r>
            <a:endParaRPr lang="ru-RU" sz="4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573">
            <a:off x="1521469" y="2647443"/>
            <a:ext cx="3675277" cy="337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8637">
            <a:off x="6225803" y="1755319"/>
            <a:ext cx="4416357" cy="44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912"/>
            <a:ext cx="10408596" cy="25875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Численный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воспитанников объединения –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человек, в возрасте 14-18 лет.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необходимости, в течение учебного года, 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привлекаем к работе учащихся разных параллелей и классов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целью задействовать в мероприятиях как можно больше ребят)</a:t>
            </a:r>
            <a:b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участия в детских рубриках 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учащихся 1-2 классов (6-8лет)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84" y="126462"/>
            <a:ext cx="1959536" cy="1566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0" y="2626468"/>
            <a:ext cx="11648231" cy="4115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2" y="2626468"/>
            <a:ext cx="11648231" cy="41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91" y="1"/>
            <a:ext cx="5282229" cy="42218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6605" y="458798"/>
            <a:ext cx="66719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работы</a:t>
            </a:r>
            <a:endParaRPr lang="ru-RU" sz="5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90784" y="2266956"/>
            <a:ext cx="95427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.Вариативность </a:t>
            </a:r>
          </a:p>
          <a:p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 изучении </a:t>
            </a:r>
          </a:p>
          <a:p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материала программы</a:t>
            </a:r>
          </a:p>
          <a:p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4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ситуации «успеха»</a:t>
            </a:r>
            <a:endParaRPr lang="ru-RU" sz="4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318</TotalTime>
  <Words>162</Words>
  <Application>Microsoft Office PowerPoint</Application>
  <PresentationFormat>Широкоэкранный</PresentationFormat>
  <Paragraphs>41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Century Gothic</vt:lpstr>
      <vt:lpstr>Times New Roman</vt:lpstr>
      <vt:lpstr>Wingdings 3</vt:lpstr>
      <vt:lpstr>Сектор</vt:lpstr>
      <vt:lpstr>«ОрганизациЯ  видеостудии с нуля»  /На примере студии  «Пятнашка ТВ»/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постоянный Численный состав воспитанников объединения – 12 человек, в возрасте 14-18 лет.  по необходимости, в течение учебного года,  привлекаем к работе учащихся разных параллелей и классов  (с целью задействовать в мероприятиях как можно больше ребят)  Для участия в детских рубриках  приглашаем учащихся 1-2 классов (6-8лет)</vt:lpstr>
      <vt:lpstr>Презентация PowerPoint</vt:lpstr>
      <vt:lpstr> Продукты  видеостудии «пЯтнашка тв»:  1. Рубрика      «недетские разговоры» 2. Сюжеты по событиям 3. Фильмы, ролики, концерты    </vt:lpstr>
      <vt:lpstr>Презентация PowerPoint</vt:lpstr>
      <vt:lpstr>Презентация PowerPoint</vt:lpstr>
      <vt:lpstr>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31</cp:revision>
  <dcterms:created xsi:type="dcterms:W3CDTF">2021-03-17T10:47:47Z</dcterms:created>
  <dcterms:modified xsi:type="dcterms:W3CDTF">2021-03-19T12:36:19Z</dcterms:modified>
</cp:coreProperties>
</file>