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7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55622-7F53-47B1-86AA-CE90302193F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A4FB23-444E-4240-8CAA-1AEAAC8566B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«проблемных» вопросов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D453F-EED4-4B41-9072-E7F7ED59BEBA}" type="parTrans" cxnId="{D9D7D168-13A9-42F3-96FB-BC6B756EC975}">
      <dgm:prSet/>
      <dgm:spPr/>
      <dgm:t>
        <a:bodyPr/>
        <a:lstStyle/>
        <a:p>
          <a:endParaRPr lang="ru-RU"/>
        </a:p>
      </dgm:t>
    </dgm:pt>
    <dgm:pt modelId="{6B6DFB03-FD2B-4793-9089-B7879769176B}" type="sibTrans" cxnId="{D9D7D168-13A9-42F3-96FB-BC6B756EC975}">
      <dgm:prSet/>
      <dgm:spPr/>
      <dgm:t>
        <a:bodyPr/>
        <a:lstStyle/>
        <a:p>
          <a:endParaRPr lang="ru-RU"/>
        </a:p>
      </dgm:t>
    </dgm:pt>
    <dgm:pt modelId="{BDEAE1BF-2D2A-4E6E-83EC-A0F0B6129D0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«проектных» команд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67368-1BAB-47E2-9F50-A48A5A8254F7}" type="parTrans" cxnId="{4BD8C4BA-C77B-451B-A05D-A095F7210B41}">
      <dgm:prSet/>
      <dgm:spPr/>
      <dgm:t>
        <a:bodyPr/>
        <a:lstStyle/>
        <a:p>
          <a:endParaRPr lang="ru-RU"/>
        </a:p>
      </dgm:t>
    </dgm:pt>
    <dgm:pt modelId="{9D6B5BA8-2F73-4A09-98E0-97AFE22D359B}" type="sibTrans" cxnId="{4BD8C4BA-C77B-451B-A05D-A095F7210B41}">
      <dgm:prSet/>
      <dgm:spPr/>
      <dgm:t>
        <a:bodyPr/>
        <a:lstStyle/>
        <a:p>
          <a:endParaRPr lang="ru-RU"/>
        </a:p>
      </dgm:t>
    </dgm:pt>
    <dgm:pt modelId="{E9B29A11-4FE6-4B72-AF77-6AFA3E60037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опыта работы по определенному(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вопросу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E57CB-2798-45EF-9BF8-A074F2B6542D}" type="parTrans" cxnId="{43FA41C7-E262-4319-8D39-361982412DE3}">
      <dgm:prSet/>
      <dgm:spPr/>
      <dgm:t>
        <a:bodyPr/>
        <a:lstStyle/>
        <a:p>
          <a:endParaRPr lang="ru-RU"/>
        </a:p>
      </dgm:t>
    </dgm:pt>
    <dgm:pt modelId="{A38BF3BC-4BC0-4CF2-9B32-218276F61564}" type="sibTrans" cxnId="{43FA41C7-E262-4319-8D39-361982412DE3}">
      <dgm:prSet/>
      <dgm:spPr/>
      <dgm:t>
        <a:bodyPr/>
        <a:lstStyle/>
        <a:p>
          <a:endParaRPr lang="ru-RU"/>
        </a:p>
      </dgm:t>
    </dgm:pt>
    <dgm:pt modelId="{9FE7FC02-83A7-4369-B14F-82EB94E5F533}" type="pres">
      <dgm:prSet presAssocID="{FA555622-7F53-47B1-86AA-CE90302193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3A2B4-4D09-4CC7-8EAF-CEE553A8B2E2}" type="pres">
      <dgm:prSet presAssocID="{4EA4FB23-444E-4240-8CAA-1AEAAC8566BD}" presName="parentLin" presStyleCnt="0"/>
      <dgm:spPr/>
    </dgm:pt>
    <dgm:pt modelId="{BCD089E7-8437-490B-A810-609708A069F5}" type="pres">
      <dgm:prSet presAssocID="{4EA4FB23-444E-4240-8CAA-1AEAAC8566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66C09F9-7BEB-4873-9FEE-3D45BC612EEF}" type="pres">
      <dgm:prSet presAssocID="{4EA4FB23-444E-4240-8CAA-1AEAAC8566BD}" presName="parentText" presStyleLbl="node1" presStyleIdx="0" presStyleCnt="3" custScaleX="130638" custLinFactNeighborX="-6637" custLinFactNeighborY="23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F4DDD-267C-4BBC-838D-9ED520C34049}" type="pres">
      <dgm:prSet presAssocID="{4EA4FB23-444E-4240-8CAA-1AEAAC8566BD}" presName="negativeSpace" presStyleCnt="0"/>
      <dgm:spPr/>
    </dgm:pt>
    <dgm:pt modelId="{034C162F-FEF4-4449-933B-6DA071D7E022}" type="pres">
      <dgm:prSet presAssocID="{4EA4FB23-444E-4240-8CAA-1AEAAC8566BD}" presName="childText" presStyleLbl="conFgAcc1" presStyleIdx="0" presStyleCnt="3">
        <dgm:presLayoutVars>
          <dgm:bulletEnabled val="1"/>
        </dgm:presLayoutVars>
      </dgm:prSet>
      <dgm:spPr/>
    </dgm:pt>
    <dgm:pt modelId="{A9E02D76-945D-4BEB-8B02-DF8D55062C8B}" type="pres">
      <dgm:prSet presAssocID="{6B6DFB03-FD2B-4793-9089-B7879769176B}" presName="spaceBetweenRectangles" presStyleCnt="0"/>
      <dgm:spPr/>
    </dgm:pt>
    <dgm:pt modelId="{0E66F777-8F90-414E-9C37-6756CCC059C2}" type="pres">
      <dgm:prSet presAssocID="{BDEAE1BF-2D2A-4E6E-83EC-A0F0B6129D0A}" presName="parentLin" presStyleCnt="0"/>
      <dgm:spPr/>
    </dgm:pt>
    <dgm:pt modelId="{F94A22A0-9BCD-4666-88A2-B82A9572BB78}" type="pres">
      <dgm:prSet presAssocID="{BDEAE1BF-2D2A-4E6E-83EC-A0F0B6129D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C2ADF9-DA25-47AE-9CFC-0E8FC2B15E7B}" type="pres">
      <dgm:prSet presAssocID="{BDEAE1BF-2D2A-4E6E-83EC-A0F0B6129D0A}" presName="parentText" presStyleLbl="node1" presStyleIdx="1" presStyleCnt="3" custScaleX="131521" custLinFactNeighborX="-2215" custLinFactNeighborY="-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C293C-CE3E-4708-BB3B-1B2502B2E7F3}" type="pres">
      <dgm:prSet presAssocID="{BDEAE1BF-2D2A-4E6E-83EC-A0F0B6129D0A}" presName="negativeSpace" presStyleCnt="0"/>
      <dgm:spPr/>
    </dgm:pt>
    <dgm:pt modelId="{88691A07-C42F-48CE-8C55-D9D6A18F140F}" type="pres">
      <dgm:prSet presAssocID="{BDEAE1BF-2D2A-4E6E-83EC-A0F0B6129D0A}" presName="childText" presStyleLbl="conFgAcc1" presStyleIdx="1" presStyleCnt="3">
        <dgm:presLayoutVars>
          <dgm:bulletEnabled val="1"/>
        </dgm:presLayoutVars>
      </dgm:prSet>
      <dgm:spPr/>
    </dgm:pt>
    <dgm:pt modelId="{44CD39D4-34AF-4B63-8244-7319B8AABC54}" type="pres">
      <dgm:prSet presAssocID="{9D6B5BA8-2F73-4A09-98E0-97AFE22D359B}" presName="spaceBetweenRectangles" presStyleCnt="0"/>
      <dgm:spPr/>
    </dgm:pt>
    <dgm:pt modelId="{3796FF4F-D419-4DC4-BE47-C265CF514B37}" type="pres">
      <dgm:prSet presAssocID="{E9B29A11-4FE6-4B72-AF77-6AFA3E60037F}" presName="parentLin" presStyleCnt="0"/>
      <dgm:spPr/>
    </dgm:pt>
    <dgm:pt modelId="{E3B5D6AE-927F-4E53-8686-51F3E5C48AE9}" type="pres">
      <dgm:prSet presAssocID="{E9B29A11-4FE6-4B72-AF77-6AFA3E60037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036E829-6BA7-463A-AFFC-12E1BDB1C947}" type="pres">
      <dgm:prSet presAssocID="{E9B29A11-4FE6-4B72-AF77-6AFA3E60037F}" presName="parentText" presStyleLbl="node1" presStyleIdx="2" presStyleCnt="3" custScaleX="132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79405-DA58-4F2E-B471-EE12F6CAFC07}" type="pres">
      <dgm:prSet presAssocID="{E9B29A11-4FE6-4B72-AF77-6AFA3E60037F}" presName="negativeSpace" presStyleCnt="0"/>
      <dgm:spPr/>
    </dgm:pt>
    <dgm:pt modelId="{2111CC09-23BE-4DB6-8C19-87A1D36FA084}" type="pres">
      <dgm:prSet presAssocID="{E9B29A11-4FE6-4B72-AF77-6AFA3E60037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51732AF-2538-483D-9E07-83A4CBEE5817}" type="presOf" srcId="{4EA4FB23-444E-4240-8CAA-1AEAAC8566BD}" destId="{BCD089E7-8437-490B-A810-609708A069F5}" srcOrd="0" destOrd="0" presId="urn:microsoft.com/office/officeart/2005/8/layout/list1"/>
    <dgm:cxn modelId="{D9D7D168-13A9-42F3-96FB-BC6B756EC975}" srcId="{FA555622-7F53-47B1-86AA-CE90302193F9}" destId="{4EA4FB23-444E-4240-8CAA-1AEAAC8566BD}" srcOrd="0" destOrd="0" parTransId="{EE7D453F-EED4-4B41-9072-E7F7ED59BEBA}" sibTransId="{6B6DFB03-FD2B-4793-9089-B7879769176B}"/>
    <dgm:cxn modelId="{059D6C48-9901-43EF-BA74-ED0A600CD6EC}" type="presOf" srcId="{4EA4FB23-444E-4240-8CAA-1AEAAC8566BD}" destId="{B66C09F9-7BEB-4873-9FEE-3D45BC612EEF}" srcOrd="1" destOrd="0" presId="urn:microsoft.com/office/officeart/2005/8/layout/list1"/>
    <dgm:cxn modelId="{155A4356-FD0C-4E1C-84E5-70B07CD43653}" type="presOf" srcId="{BDEAE1BF-2D2A-4E6E-83EC-A0F0B6129D0A}" destId="{F94A22A0-9BCD-4666-88A2-B82A9572BB78}" srcOrd="0" destOrd="0" presId="urn:microsoft.com/office/officeart/2005/8/layout/list1"/>
    <dgm:cxn modelId="{4BD8C4BA-C77B-451B-A05D-A095F7210B41}" srcId="{FA555622-7F53-47B1-86AA-CE90302193F9}" destId="{BDEAE1BF-2D2A-4E6E-83EC-A0F0B6129D0A}" srcOrd="1" destOrd="0" parTransId="{60E67368-1BAB-47E2-9F50-A48A5A8254F7}" sibTransId="{9D6B5BA8-2F73-4A09-98E0-97AFE22D359B}"/>
    <dgm:cxn modelId="{43FA41C7-E262-4319-8D39-361982412DE3}" srcId="{FA555622-7F53-47B1-86AA-CE90302193F9}" destId="{E9B29A11-4FE6-4B72-AF77-6AFA3E60037F}" srcOrd="2" destOrd="0" parTransId="{7C1E57CB-2798-45EF-9BF8-A074F2B6542D}" sibTransId="{A38BF3BC-4BC0-4CF2-9B32-218276F61564}"/>
    <dgm:cxn modelId="{2FD489DC-532B-4E85-A63E-42D35BF948C2}" type="presOf" srcId="{E9B29A11-4FE6-4B72-AF77-6AFA3E60037F}" destId="{4036E829-6BA7-463A-AFFC-12E1BDB1C947}" srcOrd="1" destOrd="0" presId="urn:microsoft.com/office/officeart/2005/8/layout/list1"/>
    <dgm:cxn modelId="{A88C1986-7C66-450E-9983-064232D71D79}" type="presOf" srcId="{BDEAE1BF-2D2A-4E6E-83EC-A0F0B6129D0A}" destId="{4CC2ADF9-DA25-47AE-9CFC-0E8FC2B15E7B}" srcOrd="1" destOrd="0" presId="urn:microsoft.com/office/officeart/2005/8/layout/list1"/>
    <dgm:cxn modelId="{5297D2F8-3218-4ED0-8E62-88E738DB8765}" type="presOf" srcId="{FA555622-7F53-47B1-86AA-CE90302193F9}" destId="{9FE7FC02-83A7-4369-B14F-82EB94E5F533}" srcOrd="0" destOrd="0" presId="urn:microsoft.com/office/officeart/2005/8/layout/list1"/>
    <dgm:cxn modelId="{1B54A64A-62D5-475A-A22C-B6BBA8AD9D8B}" type="presOf" srcId="{E9B29A11-4FE6-4B72-AF77-6AFA3E60037F}" destId="{E3B5D6AE-927F-4E53-8686-51F3E5C48AE9}" srcOrd="0" destOrd="0" presId="urn:microsoft.com/office/officeart/2005/8/layout/list1"/>
    <dgm:cxn modelId="{D0676ADF-9C4E-4A8D-BEF8-17FC7E5E7FB5}" type="presParOf" srcId="{9FE7FC02-83A7-4369-B14F-82EB94E5F533}" destId="{8FA3A2B4-4D09-4CC7-8EAF-CEE553A8B2E2}" srcOrd="0" destOrd="0" presId="urn:microsoft.com/office/officeart/2005/8/layout/list1"/>
    <dgm:cxn modelId="{5B9DCC20-53E6-4A98-A815-CB9B065244A9}" type="presParOf" srcId="{8FA3A2B4-4D09-4CC7-8EAF-CEE553A8B2E2}" destId="{BCD089E7-8437-490B-A810-609708A069F5}" srcOrd="0" destOrd="0" presId="urn:microsoft.com/office/officeart/2005/8/layout/list1"/>
    <dgm:cxn modelId="{2FA55028-D6C4-4AD2-A7FC-73C51A222533}" type="presParOf" srcId="{8FA3A2B4-4D09-4CC7-8EAF-CEE553A8B2E2}" destId="{B66C09F9-7BEB-4873-9FEE-3D45BC612EEF}" srcOrd="1" destOrd="0" presId="urn:microsoft.com/office/officeart/2005/8/layout/list1"/>
    <dgm:cxn modelId="{87F42B8A-FFDC-418B-82E9-17D09B70B76E}" type="presParOf" srcId="{9FE7FC02-83A7-4369-B14F-82EB94E5F533}" destId="{ED7F4DDD-267C-4BBC-838D-9ED520C34049}" srcOrd="1" destOrd="0" presId="urn:microsoft.com/office/officeart/2005/8/layout/list1"/>
    <dgm:cxn modelId="{D0FF1935-F875-406C-8BE8-01C6C67F336B}" type="presParOf" srcId="{9FE7FC02-83A7-4369-B14F-82EB94E5F533}" destId="{034C162F-FEF4-4449-933B-6DA071D7E022}" srcOrd="2" destOrd="0" presId="urn:microsoft.com/office/officeart/2005/8/layout/list1"/>
    <dgm:cxn modelId="{AB6C2F35-4F06-493D-B830-6D1B4D202B01}" type="presParOf" srcId="{9FE7FC02-83A7-4369-B14F-82EB94E5F533}" destId="{A9E02D76-945D-4BEB-8B02-DF8D55062C8B}" srcOrd="3" destOrd="0" presId="urn:microsoft.com/office/officeart/2005/8/layout/list1"/>
    <dgm:cxn modelId="{FF3C4302-98D8-4833-8CC3-DE6C1E23ED21}" type="presParOf" srcId="{9FE7FC02-83A7-4369-B14F-82EB94E5F533}" destId="{0E66F777-8F90-414E-9C37-6756CCC059C2}" srcOrd="4" destOrd="0" presId="urn:microsoft.com/office/officeart/2005/8/layout/list1"/>
    <dgm:cxn modelId="{5C635CEA-219B-4D53-B663-645300D26A39}" type="presParOf" srcId="{0E66F777-8F90-414E-9C37-6756CCC059C2}" destId="{F94A22A0-9BCD-4666-88A2-B82A9572BB78}" srcOrd="0" destOrd="0" presId="urn:microsoft.com/office/officeart/2005/8/layout/list1"/>
    <dgm:cxn modelId="{DD8D7E31-B3A5-4044-8971-58AB0951611C}" type="presParOf" srcId="{0E66F777-8F90-414E-9C37-6756CCC059C2}" destId="{4CC2ADF9-DA25-47AE-9CFC-0E8FC2B15E7B}" srcOrd="1" destOrd="0" presId="urn:microsoft.com/office/officeart/2005/8/layout/list1"/>
    <dgm:cxn modelId="{25145280-441D-4A4C-B62C-F5041568CF07}" type="presParOf" srcId="{9FE7FC02-83A7-4369-B14F-82EB94E5F533}" destId="{E5CC293C-CE3E-4708-BB3B-1B2502B2E7F3}" srcOrd="5" destOrd="0" presId="urn:microsoft.com/office/officeart/2005/8/layout/list1"/>
    <dgm:cxn modelId="{A19F4262-9506-47F4-93FA-50BCB7BC8926}" type="presParOf" srcId="{9FE7FC02-83A7-4369-B14F-82EB94E5F533}" destId="{88691A07-C42F-48CE-8C55-D9D6A18F140F}" srcOrd="6" destOrd="0" presId="urn:microsoft.com/office/officeart/2005/8/layout/list1"/>
    <dgm:cxn modelId="{E2844A37-A0F4-4FF8-93E2-6C63974F0FA8}" type="presParOf" srcId="{9FE7FC02-83A7-4369-B14F-82EB94E5F533}" destId="{44CD39D4-34AF-4B63-8244-7319B8AABC54}" srcOrd="7" destOrd="0" presId="urn:microsoft.com/office/officeart/2005/8/layout/list1"/>
    <dgm:cxn modelId="{78E0036F-1EF2-475B-8421-44F89B3AFCE2}" type="presParOf" srcId="{9FE7FC02-83A7-4369-B14F-82EB94E5F533}" destId="{3796FF4F-D419-4DC4-BE47-C265CF514B37}" srcOrd="8" destOrd="0" presId="urn:microsoft.com/office/officeart/2005/8/layout/list1"/>
    <dgm:cxn modelId="{85EABA1E-0E82-4FA6-9CD9-C6589514E3A5}" type="presParOf" srcId="{3796FF4F-D419-4DC4-BE47-C265CF514B37}" destId="{E3B5D6AE-927F-4E53-8686-51F3E5C48AE9}" srcOrd="0" destOrd="0" presId="urn:microsoft.com/office/officeart/2005/8/layout/list1"/>
    <dgm:cxn modelId="{F02BA10D-5733-4E0D-81CA-0BB2DF15B697}" type="presParOf" srcId="{3796FF4F-D419-4DC4-BE47-C265CF514B37}" destId="{4036E829-6BA7-463A-AFFC-12E1BDB1C947}" srcOrd="1" destOrd="0" presId="urn:microsoft.com/office/officeart/2005/8/layout/list1"/>
    <dgm:cxn modelId="{E9622DEC-78A8-4826-9AD1-2D9B053C1DD4}" type="presParOf" srcId="{9FE7FC02-83A7-4369-B14F-82EB94E5F533}" destId="{4EA79405-DA58-4F2E-B471-EE12F6CAFC07}" srcOrd="9" destOrd="0" presId="urn:microsoft.com/office/officeart/2005/8/layout/list1"/>
    <dgm:cxn modelId="{A10564A6-52A0-4956-A388-7111A19921EF}" type="presParOf" srcId="{9FE7FC02-83A7-4369-B14F-82EB94E5F533}" destId="{2111CC09-23BE-4DB6-8C19-87A1D36FA0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55622-7F53-47B1-86AA-CE90302193F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A4FB23-444E-4240-8CAA-1AEAAC8566BD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обратной связи по применению ….. 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D453F-EED4-4B41-9072-E7F7ED59BEBA}" type="parTrans" cxnId="{D9D7D168-13A9-42F3-96FB-BC6B756EC975}">
      <dgm:prSet/>
      <dgm:spPr/>
      <dgm:t>
        <a:bodyPr/>
        <a:lstStyle/>
        <a:p>
          <a:endParaRPr lang="ru-RU"/>
        </a:p>
      </dgm:t>
    </dgm:pt>
    <dgm:pt modelId="{6B6DFB03-FD2B-4793-9089-B7879769176B}" type="sibTrans" cxnId="{D9D7D168-13A9-42F3-96FB-BC6B756EC975}">
      <dgm:prSet/>
      <dgm:spPr/>
      <dgm:t>
        <a:bodyPr/>
        <a:lstStyle/>
        <a:p>
          <a:endParaRPr lang="ru-RU"/>
        </a:p>
      </dgm:t>
    </dgm:pt>
    <dgm:pt modelId="{9FE7FC02-83A7-4369-B14F-82EB94E5F533}" type="pres">
      <dgm:prSet presAssocID="{FA555622-7F53-47B1-86AA-CE90302193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3A2B4-4D09-4CC7-8EAF-CEE553A8B2E2}" type="pres">
      <dgm:prSet presAssocID="{4EA4FB23-444E-4240-8CAA-1AEAAC8566BD}" presName="parentLin" presStyleCnt="0"/>
      <dgm:spPr/>
    </dgm:pt>
    <dgm:pt modelId="{BCD089E7-8437-490B-A810-609708A069F5}" type="pres">
      <dgm:prSet presAssocID="{4EA4FB23-444E-4240-8CAA-1AEAAC8566B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66C09F9-7BEB-4873-9FEE-3D45BC612EEF}" type="pres">
      <dgm:prSet presAssocID="{4EA4FB23-444E-4240-8CAA-1AEAAC8566BD}" presName="parentText" presStyleLbl="node1" presStyleIdx="0" presStyleCnt="1" custScaleX="131283" custScaleY="40777" custLinFactNeighborX="-6943" custLinFactNeighborY="-25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F4DDD-267C-4BBC-838D-9ED520C34049}" type="pres">
      <dgm:prSet presAssocID="{4EA4FB23-444E-4240-8CAA-1AEAAC8566BD}" presName="negativeSpace" presStyleCnt="0"/>
      <dgm:spPr/>
    </dgm:pt>
    <dgm:pt modelId="{034C162F-FEF4-4449-933B-6DA071D7E022}" type="pres">
      <dgm:prSet presAssocID="{4EA4FB23-444E-4240-8CAA-1AEAAC8566BD}" presName="childText" presStyleLbl="conFgAcc1" presStyleIdx="0" presStyleCnt="1" custScaleY="41395">
        <dgm:presLayoutVars>
          <dgm:bulletEnabled val="1"/>
        </dgm:presLayoutVars>
      </dgm:prSet>
      <dgm:spPr/>
    </dgm:pt>
  </dgm:ptLst>
  <dgm:cxnLst>
    <dgm:cxn modelId="{B51732AF-2538-483D-9E07-83A4CBEE5817}" type="presOf" srcId="{4EA4FB23-444E-4240-8CAA-1AEAAC8566BD}" destId="{BCD089E7-8437-490B-A810-609708A069F5}" srcOrd="0" destOrd="0" presId="urn:microsoft.com/office/officeart/2005/8/layout/list1"/>
    <dgm:cxn modelId="{5297D2F8-3218-4ED0-8E62-88E738DB8765}" type="presOf" srcId="{FA555622-7F53-47B1-86AA-CE90302193F9}" destId="{9FE7FC02-83A7-4369-B14F-82EB94E5F533}" srcOrd="0" destOrd="0" presId="urn:microsoft.com/office/officeart/2005/8/layout/list1"/>
    <dgm:cxn modelId="{059D6C48-9901-43EF-BA74-ED0A600CD6EC}" type="presOf" srcId="{4EA4FB23-444E-4240-8CAA-1AEAAC8566BD}" destId="{B66C09F9-7BEB-4873-9FEE-3D45BC612EEF}" srcOrd="1" destOrd="0" presId="urn:microsoft.com/office/officeart/2005/8/layout/list1"/>
    <dgm:cxn modelId="{D9D7D168-13A9-42F3-96FB-BC6B756EC975}" srcId="{FA555622-7F53-47B1-86AA-CE90302193F9}" destId="{4EA4FB23-444E-4240-8CAA-1AEAAC8566BD}" srcOrd="0" destOrd="0" parTransId="{EE7D453F-EED4-4B41-9072-E7F7ED59BEBA}" sibTransId="{6B6DFB03-FD2B-4793-9089-B7879769176B}"/>
    <dgm:cxn modelId="{D0676ADF-9C4E-4A8D-BEF8-17FC7E5E7FB5}" type="presParOf" srcId="{9FE7FC02-83A7-4369-B14F-82EB94E5F533}" destId="{8FA3A2B4-4D09-4CC7-8EAF-CEE553A8B2E2}" srcOrd="0" destOrd="0" presId="urn:microsoft.com/office/officeart/2005/8/layout/list1"/>
    <dgm:cxn modelId="{5B9DCC20-53E6-4A98-A815-CB9B065244A9}" type="presParOf" srcId="{8FA3A2B4-4D09-4CC7-8EAF-CEE553A8B2E2}" destId="{BCD089E7-8437-490B-A810-609708A069F5}" srcOrd="0" destOrd="0" presId="urn:microsoft.com/office/officeart/2005/8/layout/list1"/>
    <dgm:cxn modelId="{2FA55028-D6C4-4AD2-A7FC-73C51A222533}" type="presParOf" srcId="{8FA3A2B4-4D09-4CC7-8EAF-CEE553A8B2E2}" destId="{B66C09F9-7BEB-4873-9FEE-3D45BC612EEF}" srcOrd="1" destOrd="0" presId="urn:microsoft.com/office/officeart/2005/8/layout/list1"/>
    <dgm:cxn modelId="{87F42B8A-FFDC-418B-82E9-17D09B70B76E}" type="presParOf" srcId="{9FE7FC02-83A7-4369-B14F-82EB94E5F533}" destId="{ED7F4DDD-267C-4BBC-838D-9ED520C34049}" srcOrd="1" destOrd="0" presId="urn:microsoft.com/office/officeart/2005/8/layout/list1"/>
    <dgm:cxn modelId="{D0FF1935-F875-406C-8BE8-01C6C67F336B}" type="presParOf" srcId="{9FE7FC02-83A7-4369-B14F-82EB94E5F533}" destId="{034C162F-FEF4-4449-933B-6DA071D7E02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162F-FEF4-4449-933B-6DA071D7E022}">
      <dsp:nvSpPr>
        <dsp:cNvPr id="0" name=""/>
        <dsp:cNvSpPr/>
      </dsp:nvSpPr>
      <dsp:spPr>
        <a:xfrm>
          <a:off x="0" y="380883"/>
          <a:ext cx="105683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C09F9-7BEB-4873-9FEE-3D45BC612EEF}">
      <dsp:nvSpPr>
        <dsp:cNvPr id="0" name=""/>
        <dsp:cNvSpPr/>
      </dsp:nvSpPr>
      <dsp:spPr>
        <a:xfrm>
          <a:off x="493346" y="29469"/>
          <a:ext cx="9664399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21" tIns="0" rIns="27962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«проблемных» вопросов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372" y="65495"/>
        <a:ext cx="9592347" cy="665948"/>
      </dsp:txXfrm>
    </dsp:sp>
    <dsp:sp modelId="{88691A07-C42F-48CE-8C55-D9D6A18F140F}">
      <dsp:nvSpPr>
        <dsp:cNvPr id="0" name=""/>
        <dsp:cNvSpPr/>
      </dsp:nvSpPr>
      <dsp:spPr>
        <a:xfrm>
          <a:off x="0" y="1514883"/>
          <a:ext cx="105683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2ADF9-DA25-47AE-9CFC-0E8FC2B15E7B}">
      <dsp:nvSpPr>
        <dsp:cNvPr id="0" name=""/>
        <dsp:cNvSpPr/>
      </dsp:nvSpPr>
      <dsp:spPr>
        <a:xfrm>
          <a:off x="516713" y="1138790"/>
          <a:ext cx="9729722" cy="738000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21" tIns="0" rIns="27962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«проектных» команд 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739" y="1174816"/>
        <a:ext cx="9657670" cy="665948"/>
      </dsp:txXfrm>
    </dsp:sp>
    <dsp:sp modelId="{2111CC09-23BE-4DB6-8C19-87A1D36FA084}">
      <dsp:nvSpPr>
        <dsp:cNvPr id="0" name=""/>
        <dsp:cNvSpPr/>
      </dsp:nvSpPr>
      <dsp:spPr>
        <a:xfrm>
          <a:off x="0" y="2648883"/>
          <a:ext cx="105683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6E829-6BA7-463A-AFFC-12E1BDB1C947}">
      <dsp:nvSpPr>
        <dsp:cNvPr id="0" name=""/>
        <dsp:cNvSpPr/>
      </dsp:nvSpPr>
      <dsp:spPr>
        <a:xfrm>
          <a:off x="528417" y="2279883"/>
          <a:ext cx="9784096" cy="73800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21" tIns="0" rIns="27962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опыта работы по определенному(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ым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вопросу (</a:t>
          </a:r>
          <a:r>
            <a:rPr lang="ru-RU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</a:t>
          </a: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443" y="2315909"/>
        <a:ext cx="9712044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162F-FEF4-4449-933B-6DA071D7E022}">
      <dsp:nvSpPr>
        <dsp:cNvPr id="0" name=""/>
        <dsp:cNvSpPr/>
      </dsp:nvSpPr>
      <dsp:spPr>
        <a:xfrm>
          <a:off x="0" y="399530"/>
          <a:ext cx="10568354" cy="6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C09F9-7BEB-4873-9FEE-3D45BC612EEF}">
      <dsp:nvSpPr>
        <dsp:cNvPr id="0" name=""/>
        <dsp:cNvSpPr/>
      </dsp:nvSpPr>
      <dsp:spPr>
        <a:xfrm>
          <a:off x="491729" y="87648"/>
          <a:ext cx="9712116" cy="7824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21" tIns="0" rIns="27962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обратной связи по применению ….. 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924" y="125843"/>
        <a:ext cx="9635726" cy="706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E183-4695-4B7D-9559-62C1CEA5A7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24943-F919-4CBC-8229-814EB2765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5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CE0F-B3B3-4EB5-A913-DA02F212A1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9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8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4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9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0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3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2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9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E50A12-7144-4429-A6F6-A5795375A85F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1A1D6C-6A43-4550-83B9-731DB2AF7FF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75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mc.admsurgut.ru/formirovanie-i-ocenka-funkcionalnoj-gramotnosti-obuchayushihsy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87" y="1746126"/>
            <a:ext cx="11238329" cy="5226174"/>
          </a:xfrm>
        </p:spPr>
        <p:txBody>
          <a:bodyPr>
            <a:normAutofit/>
          </a:bodyPr>
          <a:lstStyle/>
          <a:p>
            <a:pPr lvl="0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программ в соответствии с требованиями обновленных ФГОС начального общего образования.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Загретдинова С.А., заместитель директора по УВР МБОУ НШ № 30, руководитель ГМО учителей начальных классов.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городском и российском этапах соревнования юных исследователей «Шаг в будущее. Юниор» в 2021/22 учебном году.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С.А., методист МАУ «Информационно-методический центр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реализации предметных концепций начального общего образования.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С.А., методист МАУ «Информационно-методический центр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ГМО за 2021/22 учебный год и обсуждение направлений деятельности на 2022/23 учебный год.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Загретдинова С.А., заместитель директора по УВР МБОУ НШ № 30, руководитель ГМО учителей начальных классов.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1822" y="887995"/>
            <a:ext cx="4313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Повестка 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заседания: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46" y="188160"/>
            <a:ext cx="2853175" cy="1603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Изменили структуру содержательного раздела ООП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Добавили рабочие </a:t>
            </a:r>
            <a:r>
              <a:rPr lang="ru-RU" sz="2800" dirty="0" smtClean="0"/>
              <a:t>программы учебных </a:t>
            </a:r>
            <a:r>
              <a:rPr lang="ru-RU" sz="2800" dirty="0"/>
              <a:t>модулей.</a:t>
            </a:r>
          </a:p>
          <a:p>
            <a:r>
              <a:rPr lang="ru-RU" sz="2800" dirty="0"/>
              <a:t>На уровне НОО </a:t>
            </a:r>
            <a:r>
              <a:rPr lang="ru-RU" sz="2800" dirty="0" smtClean="0"/>
              <a:t>убрали программу </a:t>
            </a:r>
            <a:r>
              <a:rPr lang="ru-RU" sz="2800" dirty="0"/>
              <a:t>коррекционной </a:t>
            </a:r>
            <a:r>
              <a:rPr lang="ru-RU" sz="2800" dirty="0" smtClean="0"/>
              <a:t>работы и </a:t>
            </a:r>
            <a:r>
              <a:rPr lang="ru-RU" sz="2800" dirty="0"/>
              <a:t>программу </a:t>
            </a:r>
            <a:r>
              <a:rPr lang="ru-RU" sz="2800" dirty="0" smtClean="0"/>
              <a:t>формирования экологической культуры, здорового </a:t>
            </a:r>
            <a:r>
              <a:rPr lang="ru-RU" sz="2800" dirty="0"/>
              <a:t>и безопасного </a:t>
            </a:r>
            <a:r>
              <a:rPr lang="ru-RU" sz="2800" dirty="0" smtClean="0"/>
              <a:t>образа жизни.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33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46" y="188160"/>
            <a:ext cx="2853175" cy="16033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Изменили требования к рабочей программе воспитания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Теперь </a:t>
            </a:r>
            <a:r>
              <a:rPr lang="ru-RU" sz="2800" dirty="0"/>
              <a:t>она может, но не </a:t>
            </a:r>
            <a:r>
              <a:rPr lang="ru-RU" sz="2800" dirty="0" smtClean="0"/>
              <a:t>обязана включать </a:t>
            </a:r>
            <a:r>
              <a:rPr lang="ru-RU" sz="2800" dirty="0"/>
              <a:t>модули. </a:t>
            </a:r>
            <a:r>
              <a:rPr lang="ru-RU" sz="2800" dirty="0" smtClean="0"/>
              <a:t>Обязательным осталось описание четырех разделов.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35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2515" y="2065543"/>
            <a:ext cx="10726615" cy="402336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ГМО за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2021/22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год.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направлений деятельности ГМО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2022/23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37480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826" y="778973"/>
            <a:ext cx="10058400" cy="592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работы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2022/23 учебный год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342" y="1810565"/>
            <a:ext cx="10058400" cy="400115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ФОРМИРОВАНИЕ И ОЦЕНКА ФУНКЦИОНАЛЬНОЙ ГРАМОТНОСТИ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ОБУЧАЮЩИХСЯ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читательская грамотность 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естесственно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научная грамотность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мышления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лобальные компетенции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81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8C0CE-F753-4367-9790-99A6FB81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79" y="219809"/>
            <a:ext cx="10043742" cy="9471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Дальнейшая работа….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9155018"/>
              </p:ext>
            </p:extLst>
          </p:nvPr>
        </p:nvGraphicFramePr>
        <p:xfrm>
          <a:off x="870438" y="938335"/>
          <a:ext cx="10568353" cy="329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61106708"/>
              </p:ext>
            </p:extLst>
          </p:nvPr>
        </p:nvGraphicFramePr>
        <p:xfrm>
          <a:off x="870437" y="4229101"/>
          <a:ext cx="10568354" cy="175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132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3400180"/>
          </a:xfrm>
        </p:spPr>
        <p:txBody>
          <a:bodyPr>
            <a:normAutofit/>
          </a:bodyPr>
          <a:lstStyle/>
          <a:p>
            <a:pPr algn="ctr"/>
            <a:r>
              <a:rPr lang="ru-RU" sz="11500" b="1" dirty="0" smtClean="0"/>
              <a:t>ФГОС НОО-2021</a:t>
            </a:r>
            <a:endParaRPr lang="ru-RU" sz="115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225" y="8025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 01.09.2022 школы принимают на обучение в </a:t>
            </a:r>
            <a:r>
              <a:rPr lang="ru-RU" sz="2800" u="sng" dirty="0" smtClean="0"/>
              <a:t>первые и пятые классы</a:t>
            </a:r>
            <a:r>
              <a:rPr lang="ru-RU" sz="2800" dirty="0" smtClean="0"/>
              <a:t> только по новым ФГОС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230" y="2980952"/>
            <a:ext cx="6333644" cy="28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0" y="245534"/>
            <a:ext cx="2857500" cy="16002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b="1" dirty="0" smtClean="0"/>
              <a:t>Уклон на вариативность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83677" y="1845734"/>
            <a:ext cx="5811303" cy="4023360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sz="2800" dirty="0" smtClean="0"/>
              <a:t>Закрепили </a:t>
            </a:r>
            <a:r>
              <a:rPr lang="ru-RU" sz="2800" dirty="0"/>
              <a:t>три способа, как </a:t>
            </a:r>
            <a:r>
              <a:rPr lang="ru-RU" sz="2800" dirty="0" smtClean="0"/>
              <a:t>этого достичь</a:t>
            </a:r>
            <a:r>
              <a:rPr lang="ru-RU" sz="2800" dirty="0"/>
              <a:t>:</a:t>
            </a:r>
          </a:p>
          <a:p>
            <a:r>
              <a:rPr lang="ru-RU" sz="2800" dirty="0"/>
              <a:t>- сочетать предметы, </a:t>
            </a:r>
            <a:r>
              <a:rPr lang="ru-RU" sz="2800" dirty="0" smtClean="0"/>
              <a:t>курсы, модули</a:t>
            </a:r>
            <a:r>
              <a:rPr lang="ru-RU" sz="2800" dirty="0"/>
              <a:t>;</a:t>
            </a:r>
          </a:p>
          <a:p>
            <a:r>
              <a:rPr lang="ru-RU" sz="2800" dirty="0"/>
              <a:t>- вводить углубленное </a:t>
            </a:r>
            <a:r>
              <a:rPr lang="ru-RU" sz="2800" dirty="0" smtClean="0"/>
              <a:t>изучение предмета</a:t>
            </a:r>
            <a:r>
              <a:rPr lang="ru-RU" sz="2800" dirty="0"/>
              <a:t>;</a:t>
            </a:r>
          </a:p>
          <a:p>
            <a:r>
              <a:rPr lang="ru-RU" sz="2800" dirty="0"/>
              <a:t>- разрабатывать </a:t>
            </a:r>
            <a:r>
              <a:rPr lang="ru-RU" sz="2800" dirty="0" smtClean="0"/>
              <a:t>ИУП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5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133973"/>
            <a:ext cx="2853175" cy="1603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Уточнили и расширили требования к результатам освоения образовательной программы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68000" cy="385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Все виды результатов: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- личностные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- </a:t>
            </a:r>
            <a:r>
              <a:rPr lang="ru-RU" sz="2800" dirty="0" err="1"/>
              <a:t>м</a:t>
            </a:r>
            <a:r>
              <a:rPr lang="ru-RU" sz="2800" dirty="0" err="1" smtClean="0"/>
              <a:t>етапредметные</a:t>
            </a:r>
            <a:endParaRPr lang="ru-RU" sz="2800" dirty="0" smtClean="0"/>
          </a:p>
          <a:p>
            <a:pPr>
              <a:lnSpc>
                <a:spcPct val="100000"/>
              </a:lnSpc>
            </a:pPr>
            <a:r>
              <a:rPr lang="ru-RU" sz="2800" dirty="0" smtClean="0"/>
              <a:t>- предметные </a:t>
            </a:r>
            <a:endParaRPr lang="ru-RU" sz="2800" dirty="0"/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0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46" y="188160"/>
            <a:ext cx="2853175" cy="1603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Унифицировали содержание пояснительной записки ООП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6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46" y="188160"/>
            <a:ext cx="2853175" cy="1603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Унифицировали требования к рабочим программам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1574" y="1845735"/>
            <a:ext cx="6653720" cy="4467516"/>
          </a:xfrm>
        </p:spPr>
        <p:txBody>
          <a:bodyPr>
            <a:noAutofit/>
          </a:bodyPr>
          <a:lstStyle/>
          <a:p>
            <a:r>
              <a:rPr lang="ru-RU" sz="2800" dirty="0"/>
              <a:t>Все рабочие программы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надо формировать с </a:t>
            </a:r>
            <a:r>
              <a:rPr lang="ru-RU" sz="2800" dirty="0" smtClean="0"/>
              <a:t>учетом рабочей </a:t>
            </a:r>
            <a:r>
              <a:rPr lang="ru-RU" sz="2800" dirty="0"/>
              <a:t>программы воспитания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должны содержать </a:t>
            </a:r>
            <a:r>
              <a:rPr lang="ru-RU" sz="2800" dirty="0" smtClean="0"/>
              <a:t>указание на </a:t>
            </a:r>
            <a:r>
              <a:rPr lang="ru-RU" sz="2800" dirty="0"/>
              <a:t>возможность </a:t>
            </a:r>
            <a:r>
              <a:rPr lang="ru-RU" sz="2800" dirty="0" smtClean="0"/>
              <a:t>использования электронных образовательных ресурсов </a:t>
            </a:r>
            <a:r>
              <a:rPr lang="ru-RU" sz="2800" dirty="0"/>
              <a:t>при освоении всех тем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рабочих программах </a:t>
            </a:r>
            <a:r>
              <a:rPr lang="ru-RU" sz="2800" dirty="0" smtClean="0"/>
              <a:t>внеурочной деятельности </a:t>
            </a:r>
            <a:r>
              <a:rPr lang="ru-RU" sz="2800" dirty="0"/>
              <a:t>надо </a:t>
            </a:r>
            <a:r>
              <a:rPr lang="ru-RU" sz="2800" dirty="0" smtClean="0"/>
              <a:t>дополнительно указать </a:t>
            </a:r>
            <a:r>
              <a:rPr lang="ru-RU" sz="2800" dirty="0"/>
              <a:t>форму проведения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7862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46" y="188160"/>
            <a:ext cx="2853175" cy="1603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Скорректировали </a:t>
            </a:r>
          </a:p>
          <a:p>
            <a:r>
              <a:rPr lang="ru-RU" sz="3200" b="1" dirty="0" smtClean="0"/>
              <a:t>учебные предметы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5778" y="1845735"/>
            <a:ext cx="6089515" cy="4467516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уровне НОО появились</a:t>
            </a:r>
          </a:p>
          <a:p>
            <a:r>
              <a:rPr lang="ru-RU" sz="2800" dirty="0"/>
              <a:t>предметы и модули.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293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46" y="188160"/>
            <a:ext cx="2853175" cy="1603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Изменили </a:t>
            </a:r>
            <a:r>
              <a:rPr lang="ru-RU" sz="3200" b="1" dirty="0"/>
              <a:t>о</a:t>
            </a:r>
            <a:r>
              <a:rPr lang="ru-RU" sz="3200" b="1" dirty="0" smtClean="0"/>
              <a:t>бъем часов аудиторной нагрузки</a:t>
            </a:r>
            <a:endParaRPr lang="ru-RU" sz="32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5307830"/>
              </p:ext>
            </p:extLst>
          </p:nvPr>
        </p:nvGraphicFramePr>
        <p:xfrm>
          <a:off x="5778264" y="2536927"/>
          <a:ext cx="60896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825">
                  <a:extLst>
                    <a:ext uri="{9D8B030D-6E8A-4147-A177-3AD203B41FA5}">
                      <a16:colId xmlns:a16="http://schemas.microsoft.com/office/drawing/2014/main" val="732693190"/>
                    </a:ext>
                  </a:extLst>
                </a:gridCol>
                <a:gridCol w="3044825">
                  <a:extLst>
                    <a:ext uri="{9D8B030D-6E8A-4147-A177-3AD203B41FA5}">
                      <a16:colId xmlns:a16="http://schemas.microsoft.com/office/drawing/2014/main" val="1411625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Было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Стало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27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минимум 2904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минимум 2954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0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максимум 3345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максимум 3190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3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3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</TotalTime>
  <Words>281</Words>
  <Application>Microsoft Office PowerPoint</Application>
  <PresentationFormat>Широкоэкранный</PresentationFormat>
  <Paragraphs>60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Times New Roman</vt:lpstr>
      <vt:lpstr>Wingdings</vt:lpstr>
      <vt:lpstr>Ретро</vt:lpstr>
      <vt:lpstr>1. Составление рабочих программ в соответствии с требованиями обновленных ФГОС начального общего образования. Загретдинова С.А., заместитель директора по УВР МБОУ НШ № 30, руководитель ГМО учителей начальных классов.  2. Итоги участия в городском и российском этапах соревнования юных исследователей «Шаг в будущее. Юниор» в 2021/22 учебном году. Зайцева С.А., методист МАУ «Информационно-методический центр».  3. Анализ участия в реализации предметных концепций начального общего образования. Зайцева С.А., методист МАУ «Информационно-методический центр».  4. Анализ работы ГМО за 2021/22 учебный год и обсуждение направлений деятельности на 2022/23 учебный год. Загретдинова С.А., заместитель директора по УВР МБОУ НШ № 30, руководитель ГМО учителей начальных классов. </vt:lpstr>
      <vt:lpstr>ФГОС НОО-2021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Приоритетные направления работы  на 2022/23 учебный год  </vt:lpstr>
      <vt:lpstr>Дальнейшая работа….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НОО-2021</dc:title>
  <dc:creator>Васильева Н. Ю.</dc:creator>
  <cp:lastModifiedBy>Загретдинова С. А.</cp:lastModifiedBy>
  <cp:revision>13</cp:revision>
  <dcterms:created xsi:type="dcterms:W3CDTF">2022-02-11T05:47:57Z</dcterms:created>
  <dcterms:modified xsi:type="dcterms:W3CDTF">2022-05-19T10:52:29Z</dcterms:modified>
</cp:coreProperties>
</file>