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3" r:id="rId2"/>
    <p:sldId id="261" r:id="rId3"/>
    <p:sldId id="262" r:id="rId4"/>
    <p:sldId id="287" r:id="rId5"/>
    <p:sldId id="263" r:id="rId6"/>
    <p:sldId id="264" r:id="rId7"/>
    <p:sldId id="289" r:id="rId8"/>
    <p:sldId id="291" r:id="rId9"/>
    <p:sldId id="267" r:id="rId10"/>
    <p:sldId id="268" r:id="rId11"/>
    <p:sldId id="292" r:id="rId12"/>
    <p:sldId id="269" r:id="rId13"/>
    <p:sldId id="294" r:id="rId14"/>
    <p:sldId id="296" r:id="rId15"/>
    <p:sldId id="297" r:id="rId16"/>
    <p:sldId id="299" r:id="rId17"/>
    <p:sldId id="301" r:id="rId18"/>
    <p:sldId id="302" r:id="rId19"/>
    <p:sldId id="303" r:id="rId20"/>
    <p:sldId id="304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16F97-E8B7-489E-8B48-1119BC6CCC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46A25-3E6E-42BF-9F65-64E74BC0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038DB-E8D3-42E0-8E86-049D039EF76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3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658F-2E44-42AA-9335-080B4E437FC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C2A-6FA8-4E81-8A08-A5397F32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658F-2E44-42AA-9335-080B4E437FC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C2A-6FA8-4E81-8A08-A5397F32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5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658F-2E44-42AA-9335-080B4E437FC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C2A-6FA8-4E81-8A08-A5397F32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01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85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658F-2E44-42AA-9335-080B4E437FC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C2A-6FA8-4E81-8A08-A5397F32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9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658F-2E44-42AA-9335-080B4E437FC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C2A-6FA8-4E81-8A08-A5397F32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5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658F-2E44-42AA-9335-080B4E437FC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C2A-6FA8-4E81-8A08-A5397F32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658F-2E44-42AA-9335-080B4E437FC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C2A-6FA8-4E81-8A08-A5397F32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0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658F-2E44-42AA-9335-080B4E437FC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C2A-6FA8-4E81-8A08-A5397F32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658F-2E44-42AA-9335-080B4E437FC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C2A-6FA8-4E81-8A08-A5397F32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5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658F-2E44-42AA-9335-080B4E437FC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C2A-6FA8-4E81-8A08-A5397F32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4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658F-2E44-42AA-9335-080B4E437FC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C2A-6FA8-4E81-8A08-A5397F32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0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658F-2E44-42AA-9335-080B4E437FC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16C2A-6FA8-4E81-8A08-A5397F32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6\Desktop\фон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6357" y="908720"/>
            <a:ext cx="770485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игропрактика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образовательном и воспитательном процессе»</a:t>
            </a:r>
          </a:p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Боровик Дарья Сергеевна,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НШ № 30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г.Сургут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6\Desktop\фон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02140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2050"/>
            <a:ext cx="8229600" cy="693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элементы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0682" y="1313791"/>
            <a:ext cx="7128792" cy="481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Интеллектуальная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разминка</a:t>
            </a:r>
            <a:endParaRPr lang="ru-RU" sz="3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  Анаграмма</a:t>
            </a:r>
            <a:endParaRPr lang="ru-RU" sz="3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  Найди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ответ</a:t>
            </a:r>
            <a:endParaRPr lang="ru-RU" sz="3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  Разновидности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кроссвордов</a:t>
            </a:r>
            <a:endParaRPr lang="ru-RU" sz="3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449580" algn="l"/>
                <a:tab pos="899160" algn="l"/>
                <a:tab pos="1165860" algn="l"/>
              </a:tabLst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  Ребусы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	</a:t>
            </a:r>
            <a:endParaRPr lang="ru-RU" sz="3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  Мозаика</a:t>
            </a:r>
            <a:endParaRPr lang="ru-RU" sz="3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  Викторина</a:t>
            </a:r>
            <a:endParaRPr lang="ru-RU" sz="3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736304" cy="240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6\Desktop\фон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256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02140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3179"/>
            <a:ext cx="8229600" cy="8506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игра «Кто быстрее»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2771" y="130968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Класс делится на 2 команды. Во время повторения или обобщения темы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«Живая и неживая природа»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доске вызываются по одному участнику из ряда, им предлагается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заполнить таблицу.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94399"/>
              </p:ext>
            </p:extLst>
          </p:nvPr>
        </p:nvGraphicFramePr>
        <p:xfrm>
          <a:off x="1147281" y="3140968"/>
          <a:ext cx="7344816" cy="167301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600400"/>
                <a:gridCol w="3744416"/>
              </a:tblGrid>
              <a:tr h="943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Живая</a:t>
                      </a:r>
                      <a:r>
                        <a:rPr lang="ru-RU" sz="2800" baseline="0" dirty="0" smtClean="0">
                          <a:effectLst/>
                        </a:rPr>
                        <a:t> природа</a:t>
                      </a:r>
                      <a:endParaRPr lang="ru-RU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Неживая природа</a:t>
                      </a:r>
                      <a:endParaRPr lang="ru-RU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29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2770" y="5013176"/>
            <a:ext cx="785569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каждый шаг они должны назвать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объекты живой и неживой природы.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4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6\Desktop\фон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02140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«Найди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словарное слово»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novstudent.ru/wp-content/uploads/2020/09/Kre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1377"/>
            <a:ext cx="3987880" cy="26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.allegroimg.com/s1024/0c370f/a524de9c49c386ba8b93b2bec5a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38616"/>
            <a:ext cx="388653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7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4606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задача «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стране невыученных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уроков»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55575" y="2060848"/>
            <a:ext cx="8998300" cy="36004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проектной задачи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проведения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Сюжетная линия проектной задачи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проектной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(кейс с заданиями)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AutoShape 2" descr="https://vidio.blog/upload/photos/2021/12/xOVcMJevMZBbD4ELeBL2_16_db5c475964e80345e60a924add5a656e_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vidio.blog/upload/photos/2021/12/xOVcMJevMZBbD4ELeBL2_16_db5c475964e80345e60a924add5a656e_ima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vidio.blog/upload/photos/2021/12/xOVcMJevMZBbD4ELeBL2_16_db5c475964e80345e60a924add5a656e_ima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vidio.blog/upload/photos/2021/12/xOVcMJevMZBbD4ELeBL2_16_db5c475964e80345e60a924add5a656e_imag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0" y="659770"/>
            <a:ext cx="1700288" cy="95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6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17168" r="18085" b="22321"/>
          <a:stretch/>
        </p:blipFill>
        <p:spPr bwMode="auto">
          <a:xfrm>
            <a:off x="971600" y="548680"/>
            <a:ext cx="7416824" cy="5714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4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5" t="18019" r="21396" b="11363"/>
          <a:stretch/>
        </p:blipFill>
        <p:spPr bwMode="auto">
          <a:xfrm>
            <a:off x="-108520" y="-194088"/>
            <a:ext cx="4680520" cy="548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21784" r="20292" b="36211"/>
          <a:stretch/>
        </p:blipFill>
        <p:spPr bwMode="auto">
          <a:xfrm>
            <a:off x="4238581" y="4005064"/>
            <a:ext cx="4747481" cy="2752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s://otkritkis.com/wp-content/uploads/2022/02/6c0d0ea145f8c46af0d3a3f5c764ff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22" y="3501008"/>
            <a:ext cx="2092547" cy="1445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314" y="2276872"/>
            <a:ext cx="8229600" cy="460648"/>
          </a:xfrm>
        </p:spPr>
        <p:txBody>
          <a:bodyPr>
            <a:normAutofit fontScale="25000" lnSpcReduction="20000"/>
          </a:bodyPr>
          <a:lstStyle/>
          <a:p>
            <a:r>
              <a:rPr lang="ru-RU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«ДОРОГИЕРЕБЯТАПОМОГИТЕУНЕСЛОМЕНЯУРАГАНОМСЛЕДУЙТЕПОКАРТЕИНАЙДЁТЕМЕНЯСПАСИТЕПОЖАЛУЙСТАЯВ...ВАМПОМОЖЕТКУЗЯ» </a:t>
            </a:r>
            <a:endParaRPr lang="ru-RU" sz="9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34578" r="16411" b="36671"/>
          <a:stretch/>
        </p:blipFill>
        <p:spPr bwMode="auto">
          <a:xfrm>
            <a:off x="827584" y="3284984"/>
            <a:ext cx="7982395" cy="280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www.1c-interes.ru/images/2021/05/33120628_VStraneUrokov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193041" cy="1656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6" t="17625" r="22175" b="11750"/>
          <a:stretch/>
        </p:blipFill>
        <p:spPr bwMode="auto">
          <a:xfrm>
            <a:off x="0" y="0"/>
            <a:ext cx="4646457" cy="501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17533" r="20715" b="12216"/>
          <a:stretch/>
        </p:blipFill>
        <p:spPr bwMode="auto">
          <a:xfrm>
            <a:off x="4283968" y="2060847"/>
            <a:ext cx="5061100" cy="5061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dasart.ru/userdata/image/f6/16/f6162a330dbe13dca7a268f9b3e7ac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636142" cy="1884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572000" y="3429000"/>
            <a:ext cx="4572000" cy="3600400"/>
          </a:xfrm>
        </p:spPr>
        <p:txBody>
          <a:bodyPr>
            <a:normAutofit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детям: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Сестра Вити рассказала вам, что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получил СМС-сообщение: «Привет, друг! В этом месяце состоялся розыгрыш смартфонов. Позвони на этот телефон: 8999999-9999 и узнай свой выигрыш». Витя доверился этому сообщению и перезвонил, но автоответчик ему ответил, что все операторы заняты и следует перезвонить позже. Мальчик ещё несколько раз перезванивал, но ему так никто не ответил. Оказалось, что это действовали мошенники и даже просто за связь с автоответчиком взималась плата 45 рублей. Сколько потерял денег мальчик, если он попытался 5 раз позвонить по телефону? Реши задачу и ты узнаешь, где находится Витя.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t="17655" r="22857" b="8442"/>
          <a:stretch/>
        </p:blipFill>
        <p:spPr bwMode="auto">
          <a:xfrm>
            <a:off x="107504" y="9128"/>
            <a:ext cx="4880638" cy="5357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4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9" t="22519" r="25478" b="17811"/>
          <a:stretch/>
        </p:blipFill>
        <p:spPr bwMode="auto">
          <a:xfrm>
            <a:off x="107504" y="14733"/>
            <a:ext cx="4392488" cy="4364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26045" r="20097" b="43273"/>
          <a:stretch/>
        </p:blipFill>
        <p:spPr bwMode="auto">
          <a:xfrm>
            <a:off x="2678088" y="4243181"/>
            <a:ext cx="6454037" cy="2614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8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6\Desktop\фон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771940"/>
            <a:ext cx="77048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образовании – это процесс распространения игры на различные сферы образования, который позволяет рассматривать игру как: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 обучения и воспитания,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форму воспитательной работы,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средство организации целостного образовательного процесса.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498803" cy="498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8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8229600" cy="4606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ИТОГОВОЕ ЗАДАНИЕ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2025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i.pinimg.com/originals/cc/5b/db/cc5bdba2d0e91c2545854643370bc0f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1"/>
          <a:stretch/>
        </p:blipFill>
        <p:spPr bwMode="auto">
          <a:xfrm>
            <a:off x="5940152" y="2057559"/>
            <a:ext cx="1951979" cy="2454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6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6\Desktop\фон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02140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2016\Desktop\СПАСИБ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6\Desktop\фон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3756" y="620688"/>
            <a:ext cx="7128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огромное светлое окно, через которое в духовный мир ребёнка вливается живительный поток представлений, понятий об окружающем мире. </a:t>
            </a:r>
          </a:p>
          <a:p>
            <a:pPr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искра, зажигающая огонёк пытливости и любознательности».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(В. А. Сухомлинский)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2561"/>
            <a:ext cx="25971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5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6\Desktop\фон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9600" y="1412776"/>
            <a:ext cx="7119797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23545" algn="l"/>
              </a:tabLst>
            </a:pPr>
            <a:r>
              <a:rPr lang="ru-RU" sz="3200" spc="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Активизация 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мыслительной </a:t>
            </a:r>
            <a:r>
              <a:rPr lang="ru-RU" sz="3200" spc="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деятельности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3200" dirty="0"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23545" algn="l"/>
              </a:tabLst>
            </a:pPr>
            <a:r>
              <a:rPr lang="ru-RU" sz="3200" spc="2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Глубинное </a:t>
            </a:r>
            <a:r>
              <a:rPr lang="ru-RU" sz="3200" spc="2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запоминание </a:t>
            </a:r>
            <a:r>
              <a:rPr lang="ru-RU" sz="3200" spc="2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материала.</a:t>
            </a:r>
            <a:r>
              <a:rPr lang="ru-RU" sz="3200" dirty="0">
                <a:ea typeface="Calibri"/>
                <a:cs typeface="Times New Roman"/>
              </a:rPr>
              <a:t> </a:t>
            </a:r>
            <a:r>
              <a:rPr lang="ru-RU" sz="3200" dirty="0" smtClean="0">
                <a:ea typeface="Calibri"/>
                <a:cs typeface="Times New Roman"/>
              </a:rPr>
              <a:t>О</a:t>
            </a:r>
            <a:r>
              <a:rPr lang="ru-RU" sz="3200" spc="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бучение организованности.</a:t>
            </a:r>
            <a:endParaRPr lang="ru-RU" sz="3200" dirty="0"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коммуникативных качеств.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25922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6\Desktop\фон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02140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980728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Дидактическая цель ставится перед учащимися в форме игровой задачи.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Учебная деятельность подчиняется правилам игры.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Учебный материал используется в качестве её средства.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учебную деятельность вводятся соревнования, которые способствуют переходу дидактических задач в разряд игровых.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Успешное выполнение дидактического задания связывается с игровым результатом.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212" y="33265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игровой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6\Desktop\фон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256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02140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935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играм в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4139" y="1375984"/>
            <a:ext cx="4862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Создание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игровых сюжетов.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8475" y="1917243"/>
            <a:ext cx="7624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Включенность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каждого: команды в целом и каждого игрока лично.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8795" y="2941914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Результат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игры должен быть различен в зависимости от усилий играющих; должен быть риск неудачи.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37270" y="4326909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Игровые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задания должны быть подобраны с учётом уровня участников игры.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8707" y="5302271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Вариативность</a:t>
            </a:r>
            <a:r>
              <a:rPr lang="ru-RU" sz="2800" dirty="0" smtClean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игре.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788">
            <a:off x="6097975" y="4636491"/>
            <a:ext cx="2277271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6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6\Desktop\фон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" y="0"/>
            <a:ext cx="9059866" cy="685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02140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5838"/>
            <a:ext cx="8229600" cy="76292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геймификации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12" y="2924944"/>
            <a:ext cx="3752511" cy="331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5958" y="4444987"/>
            <a:ext cx="3762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800" b="1" dirty="0"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Простые дидактические игры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2732" y="3205147"/>
            <a:ext cx="3150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800" b="1" dirty="0"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Ролевые игры, </a:t>
            </a:r>
            <a:r>
              <a:rPr lang="ru-RU" sz="2800" b="1" dirty="0" err="1"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квесты</a:t>
            </a:r>
            <a:r>
              <a:rPr lang="ru-RU" sz="2800" b="1" dirty="0"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8141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800" b="1" dirty="0"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Самостоятельное создание игр</a:t>
            </a:r>
          </a:p>
        </p:txBody>
      </p:sp>
    </p:spTree>
    <p:extLst>
      <p:ext uri="{BB962C8B-B14F-4D97-AF65-F5344CB8AC3E}">
        <p14:creationId xmlns:p14="http://schemas.microsoft.com/office/powerpoint/2010/main" val="13811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6\Desktop\фон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906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02140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Учебно-ролевые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8" y="1366838"/>
            <a:ext cx="7806780" cy="508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1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6\Desktop\фон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02140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141277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школьной практике широко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используются: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словесные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игры,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уроки-путешествия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КВН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уроки-викторины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т.д.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3168352" cy="328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7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483</Words>
  <Application>Microsoft Office PowerPoint</Application>
  <PresentationFormat>Экран (4:3)</PresentationFormat>
  <Paragraphs>68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Преимущества игры</vt:lpstr>
      <vt:lpstr>Особенности игровой технологии</vt:lpstr>
      <vt:lpstr>Презентация PowerPoint</vt:lpstr>
      <vt:lpstr>Этапы геймификации</vt:lpstr>
      <vt:lpstr>Учебно-ролевые игры</vt:lpstr>
      <vt:lpstr>Дидактические игры</vt:lpstr>
      <vt:lpstr>Игровые элементы</vt:lpstr>
      <vt:lpstr>Подвижная игра «Кто быстрее»</vt:lpstr>
      <vt:lpstr>Игра «Найди словарное слово»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«Геймификация: современный урок в начальной школе»</dc:title>
  <dc:creator>2016</dc:creator>
  <cp:lastModifiedBy>Боровик Д. С.</cp:lastModifiedBy>
  <cp:revision>39</cp:revision>
  <dcterms:created xsi:type="dcterms:W3CDTF">2019-10-08T13:59:04Z</dcterms:created>
  <dcterms:modified xsi:type="dcterms:W3CDTF">2023-05-04T09:47:53Z</dcterms:modified>
</cp:coreProperties>
</file>