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0"/>
  </p:notesMasterIdLst>
  <p:sldIdLst>
    <p:sldId id="375" r:id="rId3"/>
    <p:sldId id="373" r:id="rId4"/>
    <p:sldId id="1916" r:id="rId5"/>
    <p:sldId id="1917" r:id="rId6"/>
    <p:sldId id="1918" r:id="rId7"/>
    <p:sldId id="1921" r:id="rId8"/>
    <p:sldId id="192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4318CA-F6B3-44BB-B803-43200DCC1056}" type="doc">
      <dgm:prSet loTypeId="urn:microsoft.com/office/officeart/2008/layout/PictureStrips" loCatId="picture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A6CA790E-ACF1-4077-89EC-7B09EDBD3BE5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i="1" dirty="0">
              <a:solidFill>
                <a:srgbClr val="002060"/>
              </a:solidFill>
            </a:rPr>
            <a:t>Развитие естественно-научного образования</a:t>
          </a:r>
        </a:p>
        <a:p>
          <a:r>
            <a:rPr lang="ru-RU" sz="1600" b="1" i="1" dirty="0">
              <a:solidFill>
                <a:srgbClr val="00B050"/>
              </a:solidFill>
            </a:rPr>
            <a:t>НОВЫЙ ПРОЕКТ</a:t>
          </a:r>
          <a:endParaRPr lang="ru-RU" sz="1600" b="1" i="1" dirty="0">
            <a:solidFill>
              <a:srgbClr val="C00000"/>
            </a:solidFill>
          </a:endParaRPr>
        </a:p>
      </dgm:t>
    </dgm:pt>
    <dgm:pt modelId="{65AF2698-A3AA-4184-8D5D-5D1C2B03C079}" type="parTrans" cxnId="{FF39F171-7CD8-41EF-85B6-D6ACF7A29B51}">
      <dgm:prSet/>
      <dgm:spPr/>
      <dgm:t>
        <a:bodyPr/>
        <a:lstStyle/>
        <a:p>
          <a:endParaRPr lang="ru-RU" sz="1600"/>
        </a:p>
      </dgm:t>
    </dgm:pt>
    <dgm:pt modelId="{717CF9AE-08B7-42F8-876A-4A969F56296F}" type="sibTrans" cxnId="{FF39F171-7CD8-41EF-85B6-D6ACF7A29B51}">
      <dgm:prSet/>
      <dgm:spPr/>
      <dgm:t>
        <a:bodyPr/>
        <a:lstStyle/>
        <a:p>
          <a:endParaRPr lang="ru-RU" sz="1600"/>
        </a:p>
      </dgm:t>
    </dgm:pt>
    <dgm:pt modelId="{635C650A-E1D0-4952-A731-77844D7F2D15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 в МСО г. Сургута в условиях цифровой трансформации образования</a:t>
          </a:r>
        </a:p>
        <a:p>
          <a:r>
            <a:rPr lang="ru-RU" sz="1600" b="1" i="1" dirty="0">
              <a:solidFill>
                <a:srgbClr val="00B050"/>
              </a:solidFill>
            </a:rPr>
            <a:t>НОВЫЙ ПРОЕКТ</a:t>
          </a:r>
        </a:p>
      </dgm:t>
    </dgm:pt>
    <dgm:pt modelId="{295C9B91-C3DB-4938-8FBB-3E75A83B8411}" type="parTrans" cxnId="{12BB67E7-7D23-4BD7-BF65-680BF89DECE4}">
      <dgm:prSet/>
      <dgm:spPr/>
      <dgm:t>
        <a:bodyPr/>
        <a:lstStyle/>
        <a:p>
          <a:endParaRPr lang="ru-RU" sz="1600"/>
        </a:p>
      </dgm:t>
    </dgm:pt>
    <dgm:pt modelId="{80FE2890-2692-49AC-B321-8DFF0A3FE87F}" type="sibTrans" cxnId="{12BB67E7-7D23-4BD7-BF65-680BF89DECE4}">
      <dgm:prSet/>
      <dgm:spPr/>
      <dgm:t>
        <a:bodyPr/>
        <a:lstStyle/>
        <a:p>
          <a:endParaRPr lang="ru-RU" sz="1600"/>
        </a:p>
      </dgm:t>
    </dgm:pt>
    <dgm:pt modelId="{F97A0A9D-4037-4BED-B633-52844D62CE81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i="0" dirty="0">
              <a:solidFill>
                <a:schemeClr val="tx1"/>
              </a:solidFill>
            </a:rPr>
            <a:t>Я – архитектор будущего</a:t>
          </a:r>
          <a:endParaRPr lang="en-US" sz="1600" b="1" i="0" dirty="0">
            <a:solidFill>
              <a:schemeClr val="tx1"/>
            </a:solidFill>
          </a:endParaRPr>
        </a:p>
        <a:p>
          <a:r>
            <a:rPr lang="ru-RU" sz="1600" b="1" i="1" dirty="0">
              <a:solidFill>
                <a:srgbClr val="C00000"/>
              </a:solidFill>
            </a:rPr>
            <a:t>Развивающийся проект</a:t>
          </a:r>
          <a:endParaRPr lang="ru-RU" sz="1600" b="0" i="0" dirty="0">
            <a:solidFill>
              <a:srgbClr val="C00000"/>
            </a:solidFill>
          </a:endParaRPr>
        </a:p>
      </dgm:t>
    </dgm:pt>
    <dgm:pt modelId="{1ABE3335-76EF-4DD7-8CA5-F4D775073659}" type="sibTrans" cxnId="{D1B1F3C8-B215-48F5-B003-0EECF7DCC92A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D614CF8A-03D3-4FE7-AB47-A24D91AA86B9}" type="parTrans" cxnId="{D1B1F3C8-B215-48F5-B003-0EECF7DCC92A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F23A14D0-CFB5-4313-96EE-EC75A6B94A3F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i="0" dirty="0">
              <a:solidFill>
                <a:schemeClr val="tx1"/>
              </a:solidFill>
            </a:rPr>
            <a:t>Школа наставников</a:t>
          </a:r>
        </a:p>
        <a:p>
          <a:r>
            <a:rPr lang="ru-RU" sz="1600" b="1" i="1" dirty="0">
              <a:solidFill>
                <a:srgbClr val="C00000"/>
              </a:solidFill>
            </a:rPr>
            <a:t>Развивающийся проект</a:t>
          </a:r>
          <a:endParaRPr lang="ru-RU" sz="1600" b="0" i="0" dirty="0">
            <a:solidFill>
              <a:schemeClr val="tx1"/>
            </a:solidFill>
          </a:endParaRPr>
        </a:p>
      </dgm:t>
    </dgm:pt>
    <dgm:pt modelId="{DC8DBCC9-D459-4B93-8DC8-96D70E67FA8F}" type="sibTrans" cxnId="{4FC2D71C-73BD-441F-90B2-8BCE4B8BD25E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DE36D808-F4D8-46AF-B229-AB5A58CBB178}" type="parTrans" cxnId="{4FC2D71C-73BD-441F-90B2-8BCE4B8BD25E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AC940A7F-FC7B-4943-80CB-73327A382078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0" i="0" dirty="0">
              <a:solidFill>
                <a:schemeClr val="tx1"/>
              </a:solidFill>
            </a:rPr>
            <a:t>Иноязычное образование,</a:t>
          </a:r>
          <a:br>
            <a:rPr lang="ru-RU" sz="1600" b="0" i="0" dirty="0">
              <a:solidFill>
                <a:schemeClr val="tx1"/>
              </a:solidFill>
            </a:rPr>
          </a:br>
          <a:r>
            <a:rPr lang="ru-RU" sz="1600" b="0" i="0" dirty="0">
              <a:solidFill>
                <a:schemeClr val="tx1"/>
              </a:solidFill>
            </a:rPr>
            <a:t>Финансовая грамотность,</a:t>
          </a:r>
          <a:br>
            <a:rPr lang="ru-RU" sz="1600" b="0" i="0" dirty="0">
              <a:solidFill>
                <a:schemeClr val="tx1"/>
              </a:solidFill>
            </a:rPr>
          </a:br>
          <a:r>
            <a:rPr lang="ru-RU" sz="1600" b="0" i="0" dirty="0">
              <a:solidFill>
                <a:schemeClr val="tx1"/>
              </a:solidFill>
            </a:rPr>
            <a:t>Цифровое образование  </a:t>
          </a:r>
        </a:p>
        <a:p>
          <a:r>
            <a:rPr lang="ru-RU" sz="1600" b="1" i="1" dirty="0">
              <a:solidFill>
                <a:srgbClr val="7030A0"/>
              </a:solidFill>
            </a:rPr>
            <a:t>Завершены в 2021 г.</a:t>
          </a:r>
          <a:r>
            <a:rPr lang="ru-RU" sz="1600" b="0" i="0" dirty="0">
              <a:solidFill>
                <a:srgbClr val="7030A0"/>
              </a:solidFill>
            </a:rPr>
            <a:t> </a:t>
          </a:r>
          <a:endParaRPr lang="ru-RU" sz="1600" b="0" i="0" dirty="0">
            <a:solidFill>
              <a:srgbClr val="C00000"/>
            </a:solidFill>
          </a:endParaRPr>
        </a:p>
      </dgm:t>
    </dgm:pt>
    <dgm:pt modelId="{9DAAC416-B5B4-4020-883D-6E9ABEF3933E}" type="parTrans" cxnId="{92513B7E-FFA0-4115-B684-EACC34BF2C30}">
      <dgm:prSet/>
      <dgm:spPr/>
      <dgm:t>
        <a:bodyPr/>
        <a:lstStyle/>
        <a:p>
          <a:endParaRPr lang="ru-RU"/>
        </a:p>
      </dgm:t>
    </dgm:pt>
    <dgm:pt modelId="{A4AB6337-9043-4FC0-A4ED-ACDDE4A2875A}" type="sibTrans" cxnId="{92513B7E-FFA0-4115-B684-EACC34BF2C30}">
      <dgm:prSet/>
      <dgm:spPr/>
      <dgm:t>
        <a:bodyPr/>
        <a:lstStyle/>
        <a:p>
          <a:endParaRPr lang="ru-RU"/>
        </a:p>
      </dgm:t>
    </dgm:pt>
    <dgm:pt modelId="{460E7694-F701-4917-A16C-D993E15BFCC6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0" i="0" dirty="0"/>
            <a:t>Читательская компетентность,</a:t>
          </a:r>
          <a:br>
            <a:rPr lang="ru-RU" sz="1600" b="0" i="0" dirty="0"/>
          </a:br>
          <a:r>
            <a:rPr lang="ru-RU" sz="1600" b="0" i="0" dirty="0">
              <a:solidFill>
                <a:schemeClr val="tx1"/>
              </a:solidFill>
            </a:rPr>
            <a:t>Шахматное образование</a:t>
          </a:r>
        </a:p>
        <a:p>
          <a:r>
            <a:rPr lang="ru-RU" sz="1600" b="1" i="1" dirty="0">
              <a:solidFill>
                <a:schemeClr val="tx1"/>
              </a:solidFill>
            </a:rPr>
            <a:t>Завершены в 2020 г.</a:t>
          </a:r>
          <a:r>
            <a:rPr lang="ru-RU" sz="1600" b="0" i="0" dirty="0">
              <a:solidFill>
                <a:schemeClr val="tx1"/>
              </a:solidFill>
            </a:rPr>
            <a:t> </a:t>
          </a:r>
          <a:endParaRPr lang="ru-RU" sz="1600" b="0" i="0" dirty="0">
            <a:solidFill>
              <a:srgbClr val="C00000"/>
            </a:solidFill>
          </a:endParaRPr>
        </a:p>
      </dgm:t>
    </dgm:pt>
    <dgm:pt modelId="{0A822294-BA11-4ACF-ADA9-29D4F502F56B}" type="parTrans" cxnId="{5DB9FE9C-F950-46EA-B81B-7B5DE44C8CC0}">
      <dgm:prSet/>
      <dgm:spPr/>
      <dgm:t>
        <a:bodyPr/>
        <a:lstStyle/>
        <a:p>
          <a:endParaRPr lang="ru-RU"/>
        </a:p>
      </dgm:t>
    </dgm:pt>
    <dgm:pt modelId="{2B39E5AD-4F13-4EA5-AD08-4984F89BF02E}" type="sibTrans" cxnId="{5DB9FE9C-F950-46EA-B81B-7B5DE44C8CC0}">
      <dgm:prSet/>
      <dgm:spPr/>
      <dgm:t>
        <a:bodyPr/>
        <a:lstStyle/>
        <a:p>
          <a:endParaRPr lang="ru-RU"/>
        </a:p>
      </dgm:t>
    </dgm:pt>
    <dgm:pt modelId="{25C97BB1-DFE7-4D0C-B3EE-F990D62D02F6}" type="pres">
      <dgm:prSet presAssocID="{FD4318CA-F6B3-44BB-B803-43200DCC1056}" presName="Name0" presStyleCnt="0">
        <dgm:presLayoutVars>
          <dgm:dir/>
          <dgm:resizeHandles val="exact"/>
        </dgm:presLayoutVars>
      </dgm:prSet>
      <dgm:spPr/>
    </dgm:pt>
    <dgm:pt modelId="{D707DC20-E609-413D-9975-08B70C9BEA3C}" type="pres">
      <dgm:prSet presAssocID="{460E7694-F701-4917-A16C-D993E15BFCC6}" presName="composite" presStyleCnt="0"/>
      <dgm:spPr/>
    </dgm:pt>
    <dgm:pt modelId="{57845DAA-BA62-430E-B158-BDC191E6DB3D}" type="pres">
      <dgm:prSet presAssocID="{460E7694-F701-4917-A16C-D993E15BFCC6}" presName="rect1" presStyleLbl="trAlignAcc1" presStyleIdx="0" presStyleCnt="6">
        <dgm:presLayoutVars>
          <dgm:bulletEnabled val="1"/>
        </dgm:presLayoutVars>
      </dgm:prSet>
      <dgm:spPr/>
    </dgm:pt>
    <dgm:pt modelId="{359AC35C-7716-4DE6-A996-02A12FCD1D8D}" type="pres">
      <dgm:prSet presAssocID="{460E7694-F701-4917-A16C-D993E15BFCC6}" presName="rect2" presStyleLbl="fgImgPlace1" presStyleIdx="0" presStyleCnt="6" custLinFactNeighborX="-5909" custLinFactNeighborY="112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269D296-EAAD-4BBF-AB84-DF42677681EA}" type="pres">
      <dgm:prSet presAssocID="{2B39E5AD-4F13-4EA5-AD08-4984F89BF02E}" presName="sibTrans" presStyleCnt="0"/>
      <dgm:spPr/>
    </dgm:pt>
    <dgm:pt modelId="{EF919478-97DD-4972-8396-CAA7671EC667}" type="pres">
      <dgm:prSet presAssocID="{AC940A7F-FC7B-4943-80CB-73327A382078}" presName="composite" presStyleCnt="0"/>
      <dgm:spPr/>
    </dgm:pt>
    <dgm:pt modelId="{F829EF32-EC7B-403D-B49F-189BF7E47F17}" type="pres">
      <dgm:prSet presAssocID="{AC940A7F-FC7B-4943-80CB-73327A382078}" presName="rect1" presStyleLbl="trAlignAcc1" presStyleIdx="1" presStyleCnt="6" custLinFactNeighborX="-1690" custLinFactNeighborY="938">
        <dgm:presLayoutVars>
          <dgm:bulletEnabled val="1"/>
        </dgm:presLayoutVars>
      </dgm:prSet>
      <dgm:spPr/>
    </dgm:pt>
    <dgm:pt modelId="{ED9AA583-B669-4D36-92BF-55022E9AD02A}" type="pres">
      <dgm:prSet presAssocID="{AC940A7F-FC7B-4943-80CB-73327A382078}" presName="rect2" presStyleLbl="fgImgPlace1" presStyleIdx="1" presStyleCnt="6" custScaleX="109591" custLinFactNeighborX="-8298" custLinFactNeighborY="526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6BBA415-5BF6-41D6-9277-6B37546A4ABE}" type="pres">
      <dgm:prSet presAssocID="{A4AB6337-9043-4FC0-A4ED-ACDDE4A2875A}" presName="sibTrans" presStyleCnt="0"/>
      <dgm:spPr/>
    </dgm:pt>
    <dgm:pt modelId="{C1CB1A99-7C79-4F59-8802-070393BD48D9}" type="pres">
      <dgm:prSet presAssocID="{F97A0A9D-4037-4BED-B633-52844D62CE81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CA9E5C0-8C94-4B2D-8C3E-45A76EC2CE09}" type="pres">
      <dgm:prSet presAssocID="{F97A0A9D-4037-4BED-B633-52844D62CE81}" presName="rect1" presStyleLbl="trAlignAcc1" presStyleIdx="2" presStyleCnt="6" custLinFactNeighborX="140" custLinFactNeighborY="-7786">
        <dgm:presLayoutVars>
          <dgm:bulletEnabled val="1"/>
        </dgm:presLayoutVars>
      </dgm:prSet>
      <dgm:spPr/>
    </dgm:pt>
    <dgm:pt modelId="{07F50E66-D887-433E-9281-AE60897AD5B4}" type="pres">
      <dgm:prSet presAssocID="{F97A0A9D-4037-4BED-B633-52844D62CE81}" presName="rect2" presStyleLbl="fgImgPlace1" presStyleIdx="2" presStyleCnt="6" custScaleY="86665" custLinFactNeighborX="642" custLinFactNeighborY="-6489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</dgm:pt>
    <dgm:pt modelId="{A01C6568-E16D-4211-939F-F35EBD59F574}" type="pres">
      <dgm:prSet presAssocID="{1ABE3335-76EF-4DD7-8CA5-F4D775073659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9CF4D34-D434-4018-A6D9-C2CFFD022011}" type="pres">
      <dgm:prSet presAssocID="{F23A14D0-CFB5-4313-96EE-EC75A6B94A3F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5FDB036-FD1B-4C1D-9AFB-59CC865F2E04}" type="pres">
      <dgm:prSet presAssocID="{F23A14D0-CFB5-4313-96EE-EC75A6B94A3F}" presName="rect1" presStyleLbl="trAlignAcc1" presStyleIdx="3" presStyleCnt="6" custScaleY="98062" custLinFactNeighborX="-1139" custLinFactNeighborY="-6178">
        <dgm:presLayoutVars>
          <dgm:bulletEnabled val="1"/>
        </dgm:presLayoutVars>
      </dgm:prSet>
      <dgm:spPr/>
    </dgm:pt>
    <dgm:pt modelId="{043D14DC-73A8-4AD0-8E3E-0DEF45578353}" type="pres">
      <dgm:prSet presAssocID="{F23A14D0-CFB5-4313-96EE-EC75A6B94A3F}" presName="rect2" presStyleLbl="fgImgPlace1" presStyleIdx="3" presStyleCnt="6" custScaleY="87512" custLinFactNeighborX="-4955" custLinFactNeighborY="-2829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</dgm:pt>
    <dgm:pt modelId="{23CD43D9-17ED-4DFE-9279-B30C3DDC8284}" type="pres">
      <dgm:prSet presAssocID="{DC8DBCC9-D459-4B93-8DC8-96D70E67FA8F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E2A4246-1314-4F8D-BA0C-0BB3C4986EA4}" type="pres">
      <dgm:prSet presAssocID="{A6CA790E-ACF1-4077-89EC-7B09EDBD3BE5}" presName="composite" presStyleCnt="0"/>
      <dgm:spPr/>
    </dgm:pt>
    <dgm:pt modelId="{689FC7A2-DE4D-44E9-96DD-49D6FA5A60B2}" type="pres">
      <dgm:prSet presAssocID="{A6CA790E-ACF1-4077-89EC-7B09EDBD3BE5}" presName="rect1" presStyleLbl="trAlignAcc1" presStyleIdx="4" presStyleCnt="6" custLinFactNeighborX="957" custLinFactNeighborY="-8613">
        <dgm:presLayoutVars>
          <dgm:bulletEnabled val="1"/>
        </dgm:presLayoutVars>
      </dgm:prSet>
      <dgm:spPr/>
    </dgm:pt>
    <dgm:pt modelId="{8D8DE1A1-A44A-4C5C-8DA7-94E80A0DA07B}" type="pres">
      <dgm:prSet presAssocID="{A6CA790E-ACF1-4077-89EC-7B09EDBD3BE5}" presName="rect2" presStyleLbl="fgImgPlace1" presStyleIdx="4" presStyleCnt="6" custScaleX="103892" custLinFactNeighborX="212" custLinFactNeighborY="-638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1B669892-C85B-495C-9AF8-EFE03247AC52}" type="pres">
      <dgm:prSet presAssocID="{717CF9AE-08B7-42F8-876A-4A969F56296F}" presName="sibTrans" presStyleCnt="0"/>
      <dgm:spPr/>
    </dgm:pt>
    <dgm:pt modelId="{14988D7F-CCE3-4A0A-B05E-34D365621E57}" type="pres">
      <dgm:prSet presAssocID="{635C650A-E1D0-4952-A731-77844D7F2D15}" presName="composite" presStyleCnt="0"/>
      <dgm:spPr/>
    </dgm:pt>
    <dgm:pt modelId="{99753EA8-29D8-4534-A7BE-1B7DC25D3204}" type="pres">
      <dgm:prSet presAssocID="{635C650A-E1D0-4952-A731-77844D7F2D15}" presName="rect1" presStyleLbl="trAlignAcc1" presStyleIdx="5" presStyleCnt="6" custLinFactNeighborX="-1659" custLinFactNeighborY="-4408">
        <dgm:presLayoutVars>
          <dgm:bulletEnabled val="1"/>
        </dgm:presLayoutVars>
      </dgm:prSet>
      <dgm:spPr/>
    </dgm:pt>
    <dgm:pt modelId="{DF0C402F-65E9-45DF-9D11-C86C3018DFA7}" type="pres">
      <dgm:prSet presAssocID="{635C650A-E1D0-4952-A731-77844D7F2D15}" presName="rect2" presStyleLbl="fgImgPlace1" presStyleIdx="5" presStyleCnt="6" custScaleX="106109" custLinFactNeighborX="-5779" custLinFactNeighborY="-4080"/>
      <dgm:spPr>
        <a:blipFill>
          <a:blip xmlns:r="http://schemas.openxmlformats.org/officeDocument/2006/relationships" r:embed="rId6"/>
          <a:srcRect/>
          <a:stretch>
            <a:fillRect l="-42000" r="-42000"/>
          </a:stretch>
        </a:blipFill>
      </dgm:spPr>
    </dgm:pt>
  </dgm:ptLst>
  <dgm:cxnLst>
    <dgm:cxn modelId="{4FC2D71C-73BD-441F-90B2-8BCE4B8BD25E}" srcId="{FD4318CA-F6B3-44BB-B803-43200DCC1056}" destId="{F23A14D0-CFB5-4313-96EE-EC75A6B94A3F}" srcOrd="3" destOrd="0" parTransId="{DE36D808-F4D8-46AF-B229-AB5A58CBB178}" sibTransId="{DC8DBCC9-D459-4B93-8DC8-96D70E67FA8F}"/>
    <dgm:cxn modelId="{E8905930-78C3-48F0-8C7B-2D02C76C0796}" type="presOf" srcId="{A6CA790E-ACF1-4077-89EC-7B09EDBD3BE5}" destId="{689FC7A2-DE4D-44E9-96DD-49D6FA5A60B2}" srcOrd="0" destOrd="0" presId="urn:microsoft.com/office/officeart/2008/layout/PictureStrips"/>
    <dgm:cxn modelId="{C3A33968-E812-4D61-9D4E-E6FCBB3CEFD8}" type="presOf" srcId="{AC940A7F-FC7B-4943-80CB-73327A382078}" destId="{F829EF32-EC7B-403D-B49F-189BF7E47F17}" srcOrd="0" destOrd="0" presId="urn:microsoft.com/office/officeart/2008/layout/PictureStrips"/>
    <dgm:cxn modelId="{ECD59468-4B2A-43C0-B080-3E41B4155CC8}" type="presOf" srcId="{FD4318CA-F6B3-44BB-B803-43200DCC1056}" destId="{25C97BB1-DFE7-4D0C-B3EE-F990D62D02F6}" srcOrd="0" destOrd="0" presId="urn:microsoft.com/office/officeart/2008/layout/PictureStrips"/>
    <dgm:cxn modelId="{FF39F171-7CD8-41EF-85B6-D6ACF7A29B51}" srcId="{FD4318CA-F6B3-44BB-B803-43200DCC1056}" destId="{A6CA790E-ACF1-4077-89EC-7B09EDBD3BE5}" srcOrd="4" destOrd="0" parTransId="{65AF2698-A3AA-4184-8D5D-5D1C2B03C079}" sibTransId="{717CF9AE-08B7-42F8-876A-4A969F56296F}"/>
    <dgm:cxn modelId="{92513B7E-FFA0-4115-B684-EACC34BF2C30}" srcId="{FD4318CA-F6B3-44BB-B803-43200DCC1056}" destId="{AC940A7F-FC7B-4943-80CB-73327A382078}" srcOrd="1" destOrd="0" parTransId="{9DAAC416-B5B4-4020-883D-6E9ABEF3933E}" sibTransId="{A4AB6337-9043-4FC0-A4ED-ACDDE4A2875A}"/>
    <dgm:cxn modelId="{4FA5468B-1373-4357-B6AC-744FDAFD8658}" type="presOf" srcId="{F97A0A9D-4037-4BED-B633-52844D62CE81}" destId="{9CA9E5C0-8C94-4B2D-8C3E-45A76EC2CE09}" srcOrd="0" destOrd="0" presId="urn:microsoft.com/office/officeart/2008/layout/PictureStrips"/>
    <dgm:cxn modelId="{3B04E895-9A6F-45F7-906F-8C2F685F5C46}" type="presOf" srcId="{460E7694-F701-4917-A16C-D993E15BFCC6}" destId="{57845DAA-BA62-430E-B158-BDC191E6DB3D}" srcOrd="0" destOrd="0" presId="urn:microsoft.com/office/officeart/2008/layout/PictureStrips"/>
    <dgm:cxn modelId="{5DB9FE9C-F950-46EA-B81B-7B5DE44C8CC0}" srcId="{FD4318CA-F6B3-44BB-B803-43200DCC1056}" destId="{460E7694-F701-4917-A16C-D993E15BFCC6}" srcOrd="0" destOrd="0" parTransId="{0A822294-BA11-4ACF-ADA9-29D4F502F56B}" sibTransId="{2B39E5AD-4F13-4EA5-AD08-4984F89BF02E}"/>
    <dgm:cxn modelId="{E31CDAA3-6848-4F79-870B-B8FCA7C9020A}" type="presOf" srcId="{F23A14D0-CFB5-4313-96EE-EC75A6B94A3F}" destId="{B5FDB036-FD1B-4C1D-9AFB-59CC865F2E04}" srcOrd="0" destOrd="0" presId="urn:microsoft.com/office/officeart/2008/layout/PictureStrips"/>
    <dgm:cxn modelId="{D1B1F3C8-B215-48F5-B003-0EECF7DCC92A}" srcId="{FD4318CA-F6B3-44BB-B803-43200DCC1056}" destId="{F97A0A9D-4037-4BED-B633-52844D62CE81}" srcOrd="2" destOrd="0" parTransId="{D614CF8A-03D3-4FE7-AB47-A24D91AA86B9}" sibTransId="{1ABE3335-76EF-4DD7-8CA5-F4D775073659}"/>
    <dgm:cxn modelId="{01FB6DD1-5581-4E8F-80AB-560CE0839D5D}" type="presOf" srcId="{635C650A-E1D0-4952-A731-77844D7F2D15}" destId="{99753EA8-29D8-4534-A7BE-1B7DC25D3204}" srcOrd="0" destOrd="0" presId="urn:microsoft.com/office/officeart/2008/layout/PictureStrips"/>
    <dgm:cxn modelId="{12BB67E7-7D23-4BD7-BF65-680BF89DECE4}" srcId="{FD4318CA-F6B3-44BB-B803-43200DCC1056}" destId="{635C650A-E1D0-4952-A731-77844D7F2D15}" srcOrd="5" destOrd="0" parTransId="{295C9B91-C3DB-4938-8FBB-3E75A83B8411}" sibTransId="{80FE2890-2692-49AC-B321-8DFF0A3FE87F}"/>
    <dgm:cxn modelId="{B0920950-43FC-428A-BE14-9B0958C91E9D}" type="presParOf" srcId="{25C97BB1-DFE7-4D0C-B3EE-F990D62D02F6}" destId="{D707DC20-E609-413D-9975-08B70C9BEA3C}" srcOrd="0" destOrd="0" presId="urn:microsoft.com/office/officeart/2008/layout/PictureStrips"/>
    <dgm:cxn modelId="{1A0F533D-0AF4-49C1-81C0-A3EF5AB5568C}" type="presParOf" srcId="{D707DC20-E609-413D-9975-08B70C9BEA3C}" destId="{57845DAA-BA62-430E-B158-BDC191E6DB3D}" srcOrd="0" destOrd="0" presId="urn:microsoft.com/office/officeart/2008/layout/PictureStrips"/>
    <dgm:cxn modelId="{8F97E0D6-1773-4EF5-AC3A-7A8144500C3A}" type="presParOf" srcId="{D707DC20-E609-413D-9975-08B70C9BEA3C}" destId="{359AC35C-7716-4DE6-A996-02A12FCD1D8D}" srcOrd="1" destOrd="0" presId="urn:microsoft.com/office/officeart/2008/layout/PictureStrips"/>
    <dgm:cxn modelId="{34FCCB5E-E616-4F9F-9D42-C091455F3FB5}" type="presParOf" srcId="{25C97BB1-DFE7-4D0C-B3EE-F990D62D02F6}" destId="{9269D296-EAAD-4BBF-AB84-DF42677681EA}" srcOrd="1" destOrd="0" presId="urn:microsoft.com/office/officeart/2008/layout/PictureStrips"/>
    <dgm:cxn modelId="{055AB34C-B210-4B65-8AC7-A1B838F45B04}" type="presParOf" srcId="{25C97BB1-DFE7-4D0C-B3EE-F990D62D02F6}" destId="{EF919478-97DD-4972-8396-CAA7671EC667}" srcOrd="2" destOrd="0" presId="urn:microsoft.com/office/officeart/2008/layout/PictureStrips"/>
    <dgm:cxn modelId="{DCC83517-1308-4CEA-A1C9-9D72E71BD991}" type="presParOf" srcId="{EF919478-97DD-4972-8396-CAA7671EC667}" destId="{F829EF32-EC7B-403D-B49F-189BF7E47F17}" srcOrd="0" destOrd="0" presId="urn:microsoft.com/office/officeart/2008/layout/PictureStrips"/>
    <dgm:cxn modelId="{EB2AC4BF-4E97-43E5-BAC2-BDA1E5F36553}" type="presParOf" srcId="{EF919478-97DD-4972-8396-CAA7671EC667}" destId="{ED9AA583-B669-4D36-92BF-55022E9AD02A}" srcOrd="1" destOrd="0" presId="urn:microsoft.com/office/officeart/2008/layout/PictureStrips"/>
    <dgm:cxn modelId="{987D677D-A088-47F9-8C96-959E77046EA8}" type="presParOf" srcId="{25C97BB1-DFE7-4D0C-B3EE-F990D62D02F6}" destId="{66BBA415-5BF6-41D6-9277-6B37546A4ABE}" srcOrd="3" destOrd="0" presId="urn:microsoft.com/office/officeart/2008/layout/PictureStrips"/>
    <dgm:cxn modelId="{60903C79-7C11-46F7-A7A3-2B23E7706F5D}" type="presParOf" srcId="{25C97BB1-DFE7-4D0C-B3EE-F990D62D02F6}" destId="{C1CB1A99-7C79-4F59-8802-070393BD48D9}" srcOrd="4" destOrd="0" presId="urn:microsoft.com/office/officeart/2008/layout/PictureStrips"/>
    <dgm:cxn modelId="{41A593FE-78B8-4339-AF28-77094937AAE8}" type="presParOf" srcId="{C1CB1A99-7C79-4F59-8802-070393BD48D9}" destId="{9CA9E5C0-8C94-4B2D-8C3E-45A76EC2CE09}" srcOrd="0" destOrd="0" presId="urn:microsoft.com/office/officeart/2008/layout/PictureStrips"/>
    <dgm:cxn modelId="{ACCDD71E-D8F6-407C-B034-00F59A024BB8}" type="presParOf" srcId="{C1CB1A99-7C79-4F59-8802-070393BD48D9}" destId="{07F50E66-D887-433E-9281-AE60897AD5B4}" srcOrd="1" destOrd="0" presId="urn:microsoft.com/office/officeart/2008/layout/PictureStrips"/>
    <dgm:cxn modelId="{AF5E39A3-115F-4A62-B059-6C9DB32A2A8D}" type="presParOf" srcId="{25C97BB1-DFE7-4D0C-B3EE-F990D62D02F6}" destId="{A01C6568-E16D-4211-939F-F35EBD59F574}" srcOrd="5" destOrd="0" presId="urn:microsoft.com/office/officeart/2008/layout/PictureStrips"/>
    <dgm:cxn modelId="{9D53184B-FB7B-4591-ACB6-A104196FE891}" type="presParOf" srcId="{25C97BB1-DFE7-4D0C-B3EE-F990D62D02F6}" destId="{99CF4D34-D434-4018-A6D9-C2CFFD022011}" srcOrd="6" destOrd="0" presId="urn:microsoft.com/office/officeart/2008/layout/PictureStrips"/>
    <dgm:cxn modelId="{5F2BE0BD-0CC8-4052-B3EA-92C92D0BADED}" type="presParOf" srcId="{99CF4D34-D434-4018-A6D9-C2CFFD022011}" destId="{B5FDB036-FD1B-4C1D-9AFB-59CC865F2E04}" srcOrd="0" destOrd="0" presId="urn:microsoft.com/office/officeart/2008/layout/PictureStrips"/>
    <dgm:cxn modelId="{6F24DB06-2F92-417F-819C-032BDC0EA4CE}" type="presParOf" srcId="{99CF4D34-D434-4018-A6D9-C2CFFD022011}" destId="{043D14DC-73A8-4AD0-8E3E-0DEF45578353}" srcOrd="1" destOrd="0" presId="urn:microsoft.com/office/officeart/2008/layout/PictureStrips"/>
    <dgm:cxn modelId="{DD4CDE6C-4E5D-4C86-ADF5-096B5E861B46}" type="presParOf" srcId="{25C97BB1-DFE7-4D0C-B3EE-F990D62D02F6}" destId="{23CD43D9-17ED-4DFE-9279-B30C3DDC8284}" srcOrd="7" destOrd="0" presId="urn:microsoft.com/office/officeart/2008/layout/PictureStrips"/>
    <dgm:cxn modelId="{EB5B4118-2B7D-4C8E-AC24-A6AD0D95F795}" type="presParOf" srcId="{25C97BB1-DFE7-4D0C-B3EE-F990D62D02F6}" destId="{AE2A4246-1314-4F8D-BA0C-0BB3C4986EA4}" srcOrd="8" destOrd="0" presId="urn:microsoft.com/office/officeart/2008/layout/PictureStrips"/>
    <dgm:cxn modelId="{9EE70AA4-B533-4448-A4B9-F0BCA9055549}" type="presParOf" srcId="{AE2A4246-1314-4F8D-BA0C-0BB3C4986EA4}" destId="{689FC7A2-DE4D-44E9-96DD-49D6FA5A60B2}" srcOrd="0" destOrd="0" presId="urn:microsoft.com/office/officeart/2008/layout/PictureStrips"/>
    <dgm:cxn modelId="{928B802D-24FF-4A34-A2A3-21C0130F6914}" type="presParOf" srcId="{AE2A4246-1314-4F8D-BA0C-0BB3C4986EA4}" destId="{8D8DE1A1-A44A-4C5C-8DA7-94E80A0DA07B}" srcOrd="1" destOrd="0" presId="urn:microsoft.com/office/officeart/2008/layout/PictureStrips"/>
    <dgm:cxn modelId="{78ED9DB9-BDCB-46A3-9791-08F9F7974F31}" type="presParOf" srcId="{25C97BB1-DFE7-4D0C-B3EE-F990D62D02F6}" destId="{1B669892-C85B-495C-9AF8-EFE03247AC52}" srcOrd="9" destOrd="0" presId="urn:microsoft.com/office/officeart/2008/layout/PictureStrips"/>
    <dgm:cxn modelId="{3AE92C0E-65A6-4692-A51D-6DE8D9EECEC4}" type="presParOf" srcId="{25C97BB1-DFE7-4D0C-B3EE-F990D62D02F6}" destId="{14988D7F-CCE3-4A0A-B05E-34D365621E57}" srcOrd="10" destOrd="0" presId="urn:microsoft.com/office/officeart/2008/layout/PictureStrips"/>
    <dgm:cxn modelId="{B962E02E-4DDF-498F-A6EF-A8E56B9EB40F}" type="presParOf" srcId="{14988D7F-CCE3-4A0A-B05E-34D365621E57}" destId="{99753EA8-29D8-4534-A7BE-1B7DC25D3204}" srcOrd="0" destOrd="0" presId="urn:microsoft.com/office/officeart/2008/layout/PictureStrips"/>
    <dgm:cxn modelId="{545DF5EA-7DAD-4AE9-86FC-B60C665CB74F}" type="presParOf" srcId="{14988D7F-CCE3-4A0A-B05E-34D365621E57}" destId="{DF0C402F-65E9-45DF-9D11-C86C3018DFA7}" srcOrd="1" destOrd="0" presId="urn:microsoft.com/office/officeart/2008/layout/PictureStrips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45DAA-BA62-430E-B158-BDC191E6DB3D}">
      <dsp:nvSpPr>
        <dsp:cNvPr id="0" name=""/>
        <dsp:cNvSpPr/>
      </dsp:nvSpPr>
      <dsp:spPr>
        <a:xfrm>
          <a:off x="175011" y="365868"/>
          <a:ext cx="4078631" cy="12745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31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Читательская компетентность,</a:t>
          </a:r>
          <a:br>
            <a:rPr lang="ru-RU" sz="1600" b="0" i="0" kern="1200" dirty="0"/>
          </a:br>
          <a:r>
            <a:rPr lang="ru-RU" sz="1600" b="0" i="0" kern="1200" dirty="0">
              <a:solidFill>
                <a:schemeClr val="tx1"/>
              </a:solidFill>
            </a:rPr>
            <a:t>Шахматное образование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chemeClr val="tx1"/>
              </a:solidFill>
            </a:rPr>
            <a:t>Завершены в 2020 г.</a:t>
          </a:r>
          <a:r>
            <a:rPr lang="ru-RU" sz="1600" b="0" i="0" kern="1200" dirty="0">
              <a:solidFill>
                <a:schemeClr val="tx1"/>
              </a:solidFill>
            </a:rPr>
            <a:t> </a:t>
          </a:r>
          <a:endParaRPr lang="ru-RU" sz="1600" b="0" i="0" kern="1200" dirty="0">
            <a:solidFill>
              <a:srgbClr val="C00000"/>
            </a:solidFill>
          </a:endParaRPr>
        </a:p>
      </dsp:txBody>
      <dsp:txXfrm>
        <a:off x="175011" y="365868"/>
        <a:ext cx="4078631" cy="1274572"/>
      </dsp:txXfrm>
    </dsp:sp>
    <dsp:sp modelId="{359AC35C-7716-4DE6-A996-02A12FCD1D8D}">
      <dsp:nvSpPr>
        <dsp:cNvPr id="0" name=""/>
        <dsp:cNvSpPr/>
      </dsp:nvSpPr>
      <dsp:spPr>
        <a:xfrm>
          <a:off x="0" y="332027"/>
          <a:ext cx="892200" cy="133830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9EF32-EC7B-403D-B49F-189BF7E47F17}">
      <dsp:nvSpPr>
        <dsp:cNvPr id="0" name=""/>
        <dsp:cNvSpPr/>
      </dsp:nvSpPr>
      <dsp:spPr>
        <a:xfrm>
          <a:off x="4636341" y="377823"/>
          <a:ext cx="4078631" cy="12745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31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>
              <a:solidFill>
                <a:schemeClr val="tx1"/>
              </a:solidFill>
            </a:rPr>
            <a:t>Иноязычное образование,</a:t>
          </a:r>
          <a:br>
            <a:rPr lang="ru-RU" sz="1600" b="0" i="0" kern="1200" dirty="0">
              <a:solidFill>
                <a:schemeClr val="tx1"/>
              </a:solidFill>
            </a:rPr>
          </a:br>
          <a:r>
            <a:rPr lang="ru-RU" sz="1600" b="0" i="0" kern="1200" dirty="0">
              <a:solidFill>
                <a:schemeClr val="tx1"/>
              </a:solidFill>
            </a:rPr>
            <a:t>Финансовая грамотность,</a:t>
          </a:r>
          <a:br>
            <a:rPr lang="ru-RU" sz="1600" b="0" i="0" kern="1200" dirty="0">
              <a:solidFill>
                <a:schemeClr val="tx1"/>
              </a:solidFill>
            </a:rPr>
          </a:br>
          <a:r>
            <a:rPr lang="ru-RU" sz="1600" b="0" i="0" kern="1200" dirty="0">
              <a:solidFill>
                <a:schemeClr val="tx1"/>
              </a:solidFill>
            </a:rPr>
            <a:t>Цифровое образование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rgbClr val="7030A0"/>
              </a:solidFill>
            </a:rPr>
            <a:t>Завершены в 2021 г.</a:t>
          </a:r>
          <a:r>
            <a:rPr lang="ru-RU" sz="1600" b="0" i="0" kern="1200" dirty="0">
              <a:solidFill>
                <a:srgbClr val="7030A0"/>
              </a:solidFill>
            </a:rPr>
            <a:t> </a:t>
          </a:r>
          <a:endParaRPr lang="ru-RU" sz="1600" b="0" i="0" kern="1200" dirty="0">
            <a:solidFill>
              <a:srgbClr val="C00000"/>
            </a:solidFill>
          </a:endParaRPr>
        </a:p>
      </dsp:txBody>
      <dsp:txXfrm>
        <a:off x="4636341" y="377823"/>
        <a:ext cx="4078631" cy="1274572"/>
      </dsp:txXfrm>
    </dsp:sp>
    <dsp:sp modelId="{ED9AA583-B669-4D36-92BF-55022E9AD02A}">
      <dsp:nvSpPr>
        <dsp:cNvPr id="0" name=""/>
        <dsp:cNvSpPr/>
      </dsp:nvSpPr>
      <dsp:spPr>
        <a:xfrm>
          <a:off x="4418507" y="252198"/>
          <a:ext cx="977771" cy="133830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9E5C0-8C94-4B2D-8C3E-45A76EC2CE09}">
      <dsp:nvSpPr>
        <dsp:cNvPr id="0" name=""/>
        <dsp:cNvSpPr/>
      </dsp:nvSpPr>
      <dsp:spPr>
        <a:xfrm>
          <a:off x="202114" y="1781943"/>
          <a:ext cx="4078631" cy="12745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31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chemeClr val="tx1"/>
              </a:solidFill>
            </a:rPr>
            <a:t>Я – архитектор будущего</a:t>
          </a:r>
          <a:endParaRPr lang="en-US" sz="1600" b="1" i="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rgbClr val="C00000"/>
              </a:solidFill>
            </a:rPr>
            <a:t>Развивающийся проект</a:t>
          </a:r>
          <a:endParaRPr lang="ru-RU" sz="1600" b="0" i="0" kern="1200" dirty="0">
            <a:solidFill>
              <a:srgbClr val="C00000"/>
            </a:solidFill>
          </a:endParaRPr>
        </a:p>
      </dsp:txBody>
      <dsp:txXfrm>
        <a:off x="202114" y="1781943"/>
        <a:ext cx="4078631" cy="1274572"/>
      </dsp:txXfrm>
    </dsp:sp>
    <dsp:sp modelId="{07F50E66-D887-433E-9281-AE60897AD5B4}">
      <dsp:nvSpPr>
        <dsp:cNvPr id="0" name=""/>
        <dsp:cNvSpPr/>
      </dsp:nvSpPr>
      <dsp:spPr>
        <a:xfrm>
          <a:off x="32189" y="1699466"/>
          <a:ext cx="892200" cy="115983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DB036-FD1B-4C1D-9AFB-59CC865F2E04}">
      <dsp:nvSpPr>
        <dsp:cNvPr id="0" name=""/>
        <dsp:cNvSpPr/>
      </dsp:nvSpPr>
      <dsp:spPr>
        <a:xfrm>
          <a:off x="4637422" y="1823798"/>
          <a:ext cx="4078631" cy="12498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31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chemeClr val="tx1"/>
              </a:solidFill>
            </a:rPr>
            <a:t>Школа наставников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rgbClr val="C00000"/>
              </a:solidFill>
            </a:rPr>
            <a:t>Развивающийся проект</a:t>
          </a:r>
          <a:endParaRPr lang="ru-RU" sz="1600" b="0" i="0" kern="1200" dirty="0">
            <a:solidFill>
              <a:schemeClr val="tx1"/>
            </a:solidFill>
          </a:endParaRPr>
        </a:p>
      </dsp:txBody>
      <dsp:txXfrm>
        <a:off x="4637422" y="1823798"/>
        <a:ext cx="4078631" cy="1249871"/>
      </dsp:txXfrm>
    </dsp:sp>
    <dsp:sp modelId="{043D14DC-73A8-4AD0-8E3E-0DEF45578353}">
      <dsp:nvSpPr>
        <dsp:cNvPr id="0" name=""/>
        <dsp:cNvSpPr/>
      </dsp:nvSpPr>
      <dsp:spPr>
        <a:xfrm>
          <a:off x="4469726" y="1751789"/>
          <a:ext cx="892200" cy="117117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FC7A2-DE4D-44E9-96DD-49D6FA5A60B2}">
      <dsp:nvSpPr>
        <dsp:cNvPr id="0" name=""/>
        <dsp:cNvSpPr/>
      </dsp:nvSpPr>
      <dsp:spPr>
        <a:xfrm>
          <a:off x="230491" y="3375948"/>
          <a:ext cx="4078631" cy="12745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31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rgbClr val="002060"/>
              </a:solidFill>
            </a:rPr>
            <a:t>Развитие естественно-научного образования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rgbClr val="00B050"/>
              </a:solidFill>
            </a:rPr>
            <a:t>НОВЫЙ ПРОЕКТ</a:t>
          </a:r>
          <a:endParaRPr lang="ru-RU" sz="1600" b="1" i="1" kern="1200" dirty="0">
            <a:solidFill>
              <a:srgbClr val="C00000"/>
            </a:solidFill>
          </a:endParaRPr>
        </a:p>
      </dsp:txBody>
      <dsp:txXfrm>
        <a:off x="230491" y="3375948"/>
        <a:ext cx="4078631" cy="1274572"/>
      </dsp:txXfrm>
    </dsp:sp>
    <dsp:sp modelId="{8D8DE1A1-A44A-4C5C-8DA7-94E80A0DA07B}">
      <dsp:nvSpPr>
        <dsp:cNvPr id="0" name=""/>
        <dsp:cNvSpPr/>
      </dsp:nvSpPr>
      <dsp:spPr>
        <a:xfrm>
          <a:off x="6045" y="3216158"/>
          <a:ext cx="926925" cy="133830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53EA8-29D8-4534-A7BE-1B7DC25D3204}">
      <dsp:nvSpPr>
        <dsp:cNvPr id="0" name=""/>
        <dsp:cNvSpPr/>
      </dsp:nvSpPr>
      <dsp:spPr>
        <a:xfrm>
          <a:off x="4638520" y="3429544"/>
          <a:ext cx="4078631" cy="12745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31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 в МСО г. Сургута в условиях цифровой трансформации образования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1" kern="1200" dirty="0">
              <a:solidFill>
                <a:srgbClr val="00B050"/>
              </a:solidFill>
            </a:rPr>
            <a:t>НОВЫЙ ПРОЕКТ</a:t>
          </a:r>
        </a:p>
      </dsp:txBody>
      <dsp:txXfrm>
        <a:off x="4638520" y="3429544"/>
        <a:ext cx="4078631" cy="1274572"/>
      </dsp:txXfrm>
    </dsp:sp>
    <dsp:sp modelId="{DF0C402F-65E9-45DF-9D11-C86C3018DFA7}">
      <dsp:nvSpPr>
        <dsp:cNvPr id="0" name=""/>
        <dsp:cNvSpPr/>
      </dsp:nvSpPr>
      <dsp:spPr>
        <a:xfrm>
          <a:off x="4457429" y="3247019"/>
          <a:ext cx="946705" cy="1338301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l="-42000" r="-4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C52B1-384F-4974-AC02-1E8B22BA1E8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989-CD31-4D48-95C3-3D01A35C2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7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5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1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0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3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80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18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11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62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01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5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45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74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0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5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0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8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2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1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4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4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2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sovet2021.admhmao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BUB4IUfgMw" TargetMode="External"/><Relationship Id="rId4" Type="http://schemas.openxmlformats.org/officeDocument/2006/relationships/hyperlink" Target="https://clck.ru/XA8d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0423A1-9C26-4CF0-910B-7F175AD98F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8" y="493752"/>
            <a:ext cx="668643" cy="8804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39B41E-FF65-4C21-B33D-C802DF4A1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" y="2002451"/>
            <a:ext cx="922092" cy="8804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739852-3120-4C3C-83AE-F630BED39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83" y="3694439"/>
            <a:ext cx="922092" cy="5613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E3EC09-4E62-46F2-9D67-8A2AA7FD2188}"/>
              </a:ext>
            </a:extLst>
          </p:cNvPr>
          <p:cNvSpPr txBox="1"/>
          <p:nvPr/>
        </p:nvSpPr>
        <p:spPr>
          <a:xfrm>
            <a:off x="1435100" y="1750177"/>
            <a:ext cx="53213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методическое объединение </a:t>
            </a:r>
          </a:p>
          <a:p>
            <a:pPr algn="ctr"/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начальных классов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8BEA7-BF3D-42ED-9493-8AB2777C8F77}"/>
              </a:ext>
            </a:extLst>
          </p:cNvPr>
          <p:cNvSpPr txBox="1"/>
          <p:nvPr/>
        </p:nvSpPr>
        <p:spPr>
          <a:xfrm>
            <a:off x="3431097" y="5243119"/>
            <a:ext cx="1845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октября 2021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Сургут</a:t>
            </a:r>
          </a:p>
        </p:txBody>
      </p:sp>
    </p:spTree>
    <p:extLst>
      <p:ext uri="{BB962C8B-B14F-4D97-AF65-F5344CB8AC3E}">
        <p14:creationId xmlns:p14="http://schemas.microsoft.com/office/powerpoint/2010/main" val="345923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CF865-C776-41F2-9CE7-9728B9DE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428627"/>
            <a:ext cx="7734300" cy="85407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окружном августовском совещании педагогических работников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2142AE-4C25-4BC9-BB00-F66B5C1B9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31846"/>
            <a:ext cx="7886700" cy="399430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AC7A0-7E4D-402A-BEAE-F7BAF6FA7F43}"/>
              </a:ext>
            </a:extLst>
          </p:cNvPr>
          <p:cNvSpPr txBox="1"/>
          <p:nvPr/>
        </p:nvSpPr>
        <p:spPr>
          <a:xfrm>
            <a:off x="781050" y="5548738"/>
            <a:ext cx="405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https://pedsovet2021.admhmao.ru/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E29FF0-7BD6-43E3-A93A-0234FEA76E0A}"/>
              </a:ext>
            </a:extLst>
          </p:cNvPr>
          <p:cNvSpPr txBox="1"/>
          <p:nvPr/>
        </p:nvSpPr>
        <p:spPr>
          <a:xfrm>
            <a:off x="5511800" y="5517960"/>
            <a:ext cx="2400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https://clck.ru/XA8dM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F44F18-CD00-4AE4-955D-FFBB5C383DDF}"/>
              </a:ext>
            </a:extLst>
          </p:cNvPr>
          <p:cNvSpPr txBox="1"/>
          <p:nvPr/>
        </p:nvSpPr>
        <p:spPr>
          <a:xfrm>
            <a:off x="2286000" y="6106207"/>
            <a:ext cx="5219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https://www.youtube.com/watch?v=eBUB4IUfgMw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9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04CEE2-969B-4673-B33D-D2B514B67560}"/>
              </a:ext>
            </a:extLst>
          </p:cNvPr>
          <p:cNvSpPr/>
          <p:nvPr/>
        </p:nvSpPr>
        <p:spPr>
          <a:xfrm>
            <a:off x="756754" y="780152"/>
            <a:ext cx="7764517" cy="5455110"/>
          </a:xfrm>
          <a:prstGeom prst="rect">
            <a:avLst/>
          </a:prstGeom>
          <a:solidFill>
            <a:srgbClr val="5C738E">
              <a:alpha val="5000"/>
            </a:srgbClr>
          </a:solidFill>
          <a:ln>
            <a:noFill/>
          </a:ln>
          <a:effectLst>
            <a:glow rad="952500">
              <a:schemeClr val="accent3">
                <a:satMod val="175000"/>
                <a:alpha val="10000"/>
              </a:schemeClr>
            </a:glow>
            <a:softEdge rad="825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4A7A0DD6-FA47-4172-93DA-D31E3870D21F}"/>
              </a:ext>
            </a:extLst>
          </p:cNvPr>
          <p:cNvGraphicFramePr/>
          <p:nvPr/>
        </p:nvGraphicFramePr>
        <p:xfrm>
          <a:off x="177515" y="1317170"/>
          <a:ext cx="8788971" cy="494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E562DB9-5095-47EC-B8AC-973A213A9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3050"/>
            <a:ext cx="89154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203864"/>
                </a:solidFill>
                <a:latin typeface="Book Antiqua" panose="02040602050305030304" pitchFamily="18" charset="0"/>
              </a:rPr>
              <a:t>Приоритетные проекты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203864"/>
                </a:solidFill>
                <a:latin typeface="Book Antiqua" panose="02040602050305030304" pitchFamily="18" charset="0"/>
              </a:rPr>
              <a:t>муниципальной системы образования,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203864"/>
                </a:solidFill>
                <a:latin typeface="Book Antiqua" panose="02040602050305030304" pitchFamily="18" charset="0"/>
              </a:rPr>
              <a:t>курируемые МАУ «Информационно-методический центр»,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203864"/>
                </a:solidFill>
                <a:latin typeface="Book Antiqua" panose="02040602050305030304" pitchFamily="18" charset="0"/>
              </a:rPr>
              <a:t>в 2021/22 учебном году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5FC179-82D0-4917-B05B-D40C35F34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6088063"/>
            <a:ext cx="7940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203864"/>
                </a:solidFill>
                <a:latin typeface="Book Antiqua" panose="02040602050305030304" pitchFamily="18" charset="0"/>
              </a:rPr>
              <a:t>Информационное сопровождение: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203864"/>
                </a:solidFill>
                <a:latin typeface="Book Antiqua" panose="02040602050305030304" pitchFamily="18" charset="0"/>
              </a:rPr>
              <a:t>сайт ГСПС СурВики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CF5FC4-C923-4810-A944-778A3F00E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317"/>
            <a:ext cx="9144000" cy="63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97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8F8252-86D9-43EC-9067-74FB6BE2F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9" y="463648"/>
            <a:ext cx="5994401" cy="19421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AF05AA-35B3-4EA9-8EE7-80162F733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48" y="2534777"/>
            <a:ext cx="5994401" cy="19174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4B16E5-2833-4170-BB35-CC8308DD9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48" y="4452241"/>
            <a:ext cx="5994401" cy="19571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D75243-8462-433C-A8B3-BE895B7CB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350" y="4954543"/>
            <a:ext cx="2289663" cy="952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139D575-82BE-40C4-AECF-7B759B0D3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6350" y="2920999"/>
            <a:ext cx="2309793" cy="10874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A0EE0EF-F07C-45E0-8332-7F3FBBA8DA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626" y="950957"/>
            <a:ext cx="2183387" cy="10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4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E8A5D0-97CF-48FD-B52D-E4081038F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602" y="2572129"/>
            <a:ext cx="7903303" cy="42858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AFC3B1-0536-4A4B-A7C2-B5CF6AA6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6773">
            <a:off x="150036" y="385643"/>
            <a:ext cx="3432406" cy="222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73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576BDB-93BF-47E7-9631-282CBA3B76EC}"/>
              </a:ext>
            </a:extLst>
          </p:cNvPr>
          <p:cNvSpPr txBox="1"/>
          <p:nvPr/>
        </p:nvSpPr>
        <p:spPr>
          <a:xfrm>
            <a:off x="3359152" y="423465"/>
            <a:ext cx="5562600" cy="6011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конкурсанты, рада приветствовать Вас!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принимаете участие в этом конкурсе, значит Вы лучшие. Как участник и член жюри конкурса «Педагогическая Надежда-2020» хочу сказать, что это большой опыт, который Вы приобретаете, участвуя в мероприятиях такого уровня. Вы узнаете что-то новое и делитесь своим опытом, который уже успели приобрести.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скрою, будет очень сложно. Одно из главных испытаний конкурса - это Ваш урок. Хочется обратить особое внимание на последовательность всех этапов урока. Ребятам должно быть интересно и занимательно. Важно, чтобы содержательная часть урока соответствовала возрастным особенностям учащихся. Не оставляйте без внимания вопросы и высказывания детей, а также неправильно решенные задания.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Желаю всем оптимистического настроя, уверенности, душевных и физических сил!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FF0FA9-F7AC-4582-931C-AB9F8B1E9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377825"/>
            <a:ext cx="2628900" cy="36385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3CAE9F-A611-4CC3-96D1-5EAB851C2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4028"/>
            <a:ext cx="3359152" cy="227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5506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Мониторинг ЦОП V4.0 Начальная школа</Template>
  <TotalTime>154</TotalTime>
  <Words>256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Book Antiqua</vt:lpstr>
      <vt:lpstr>Calibri</vt:lpstr>
      <vt:lpstr>Calibri Light</vt:lpstr>
      <vt:lpstr>Times New Roman</vt:lpstr>
      <vt:lpstr>1_Тема Office</vt:lpstr>
      <vt:lpstr>Тема Office</vt:lpstr>
      <vt:lpstr>Презентация PowerPoint</vt:lpstr>
      <vt:lpstr>Об окружном августовском совещании педагогических работников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Афанасьевна Зайцева</dc:creator>
  <cp:lastModifiedBy>Светлана Афанасьевна Зайцева</cp:lastModifiedBy>
  <cp:revision>9</cp:revision>
  <dcterms:created xsi:type="dcterms:W3CDTF">2021-08-30T06:46:06Z</dcterms:created>
  <dcterms:modified xsi:type="dcterms:W3CDTF">2021-10-14T05:01:36Z</dcterms:modified>
</cp:coreProperties>
</file>