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10"/>
  </p:notesMasterIdLst>
  <p:sldIdLst>
    <p:sldId id="274" r:id="rId3"/>
    <p:sldId id="282" r:id="rId4"/>
    <p:sldId id="278" r:id="rId5"/>
    <p:sldId id="281" r:id="rId6"/>
    <p:sldId id="283" r:id="rId7"/>
    <p:sldId id="284" r:id="rId8"/>
    <p:sldId id="285" r:id="rId9"/>
  </p:sldIdLst>
  <p:sldSz cx="9144000" cy="6858000" type="screen4x3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0066FF"/>
    <a:srgbClr val="0033CC"/>
    <a:srgbClr val="FFCCFF"/>
    <a:srgbClr val="CCCCFF"/>
    <a:srgbClr val="403BA3"/>
    <a:srgbClr val="67E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6" autoAdjust="0"/>
    <p:restoredTop sz="93617" autoAdjust="0"/>
  </p:normalViewPr>
  <p:slideViewPr>
    <p:cSldViewPr snapToGrid="0">
      <p:cViewPr>
        <p:scale>
          <a:sx n="75" d="100"/>
          <a:sy n="75" d="100"/>
        </p:scale>
        <p:origin x="-2586" y="-7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0DEE83-9545-4C42-86A5-37F2E34C5119}" type="doc">
      <dgm:prSet loTypeId="urn:microsoft.com/office/officeart/2005/8/layout/list1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B4715708-2EC4-4625-833A-ABD6167986D3}">
      <dgm:prSet phldrT="[Текст]" custT="1"/>
      <dgm:spPr/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дистанционное занятие</a:t>
          </a:r>
        </a:p>
      </dgm:t>
    </dgm:pt>
    <dgm:pt modelId="{4F8F3A3F-11EC-4F26-8852-9AC2BC12AD89}" type="parTrans" cxnId="{DDE28405-313E-4D12-8DB6-47CFCF99754D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7E7C328-37D8-47F2-B50D-C6332455DA46}" type="sibTrans" cxnId="{DDE28405-313E-4D12-8DB6-47CFCF99754D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67BDAF-8E4B-4B7D-B8F6-6029480A2AD5}">
      <dgm:prSet phldrT="[Текст]" custT="1"/>
      <dgm:spPr/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смешанная форма</a:t>
          </a:r>
        </a:p>
      </dgm:t>
    </dgm:pt>
    <dgm:pt modelId="{B46DBDFB-B90D-4730-895E-883854376940}" type="parTrans" cxnId="{1B8DF971-A10B-4877-A30E-876346B96699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056C08B-6FB4-4D7B-B779-4F1745C3367D}" type="sibTrans" cxnId="{1B8DF971-A10B-4877-A30E-876346B96699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5312E6-0F37-4B31-A536-26C1687C6DFE}">
      <dgm:prSet custT="1"/>
      <dgm:spPr/>
      <dgm:t>
        <a:bodyPr/>
        <a:lstStyle/>
        <a:p>
          <a:r>
            <a:rPr lang="ru-RU" sz="2800" dirty="0">
              <a:latin typeface="Times New Roman" panose="02020603050405020304" pitchFamily="18" charset="0"/>
              <a:cs typeface="Times New Roman" panose="02020603050405020304" pitchFamily="18" charset="0"/>
            </a:rPr>
            <a:t>онлайн-урок</a:t>
          </a:r>
        </a:p>
      </dgm:t>
    </dgm:pt>
    <dgm:pt modelId="{CD85A22C-3192-4521-B362-E69B312DB6C1}" type="parTrans" cxnId="{6D9BA7F0-176E-4259-9A8A-C4EFC0EF919A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91400A0-7BCD-4196-ABF2-3BA62F0840DC}" type="sibTrans" cxnId="{6D9BA7F0-176E-4259-9A8A-C4EFC0EF919A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1C668D0-7E9D-4DA8-BC5C-4C108666A135}">
      <dgm:prSet custT="1"/>
      <dgm:spPr/>
      <dgm:t>
        <a:bodyPr/>
        <a:lstStyle/>
        <a:p>
          <a:pPr marL="0" indent="0" defTabSz="947738">
            <a:tabLst/>
          </a:pP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Форма обучения, при которой все или большая часть учебных процедур осуществляется с использованием современных информационных и телекоммуникационных технологий (например, образовательных платформ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Учи.ру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МЭО и др.). </a:t>
          </a:r>
        </a:p>
      </dgm:t>
    </dgm:pt>
    <dgm:pt modelId="{0CE8ADEB-FDFD-40D4-8015-CE406D18A6C9}" type="parTrans" cxnId="{8FC58DC0-A1D0-4031-9BAD-101CE787246F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D0A0364-E14E-4FC5-892F-BE4371FA88BF}" type="sibTrans" cxnId="{8FC58DC0-A1D0-4031-9BAD-101CE787246F}">
      <dgm:prSet/>
      <dgm:spPr/>
      <dgm:t>
        <a:bodyPr/>
        <a:lstStyle/>
        <a:p>
          <a:endParaRPr lang="ru-RU" sz="200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09F431-50B0-4B8E-9E29-7C5348C0A3DA}">
      <dgm:prSet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Обучающиеся подключаются к трансляции в режиме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онлайн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на платформах для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видеоконференций, в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т.ч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интегрированных в образовательные платформы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(например,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Мираполис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Zoom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Teams, Discord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и др.</a:t>
          </a:r>
          <a:r>
            <a:rPr lang="en-US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</dgm:t>
    </dgm:pt>
    <dgm:pt modelId="{B06BB3A3-317A-4885-AF99-F20E16E2E027}" type="parTrans" cxnId="{D6ED0D82-3BDA-430F-AEFF-FFF4DA35312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F602AB-754E-4A7F-9DCF-BF11C81005E4}" type="sibTrans" cxnId="{D6ED0D82-3BDA-430F-AEFF-FFF4DA35312D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443CE8E-92C1-476A-B1C9-0050DE913C11}">
      <dgm:prSet custT="1"/>
      <dgm:spPr/>
      <dgm:t>
        <a:bodyPr/>
        <a:lstStyle/>
        <a:p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Чередование форматов обучения и разных видов деятельности. Подготовка к уроку осуществляется с опорой на </a:t>
          </a:r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разработки </a:t>
          </a:r>
          <a:r>
            <a:rPr lang="ru-RU" sz="1800" dirty="0">
              <a:latin typeface="Times New Roman" panose="02020603050405020304" pitchFamily="18" charset="0"/>
              <a:cs typeface="Times New Roman" panose="02020603050405020304" pitchFamily="18" charset="0"/>
            </a:rPr>
            <a:t>учителя с привлечением материалов образовательных ресурсов. </a:t>
          </a:r>
        </a:p>
      </dgm:t>
    </dgm:pt>
    <dgm:pt modelId="{EA4E399E-C0AC-4268-93FB-ED78922A3600}" type="parTrans" cxnId="{4E8548D2-87D6-46B9-B08B-5A36C7E8A6A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C663CDD-61E0-435D-8847-55BAF8E76DE8}" type="sibTrans" cxnId="{4E8548D2-87D6-46B9-B08B-5A36C7E8A6AB}">
      <dgm:prSet/>
      <dgm:spPr/>
      <dgm:t>
        <a:bodyPr/>
        <a:lstStyle/>
        <a:p>
          <a:endParaRPr lang="ru-R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B77EA0-1BF5-42DB-B5E8-2BA7CA8CB51A}" type="pres">
      <dgm:prSet presAssocID="{4F0DEE83-9545-4C42-86A5-37F2E34C511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16E1AB-D98C-4FD3-A9B0-8704DC12C48F}" type="pres">
      <dgm:prSet presAssocID="{B4715708-2EC4-4625-833A-ABD6167986D3}" presName="parentLin" presStyleCnt="0"/>
      <dgm:spPr/>
      <dgm:t>
        <a:bodyPr/>
        <a:lstStyle/>
        <a:p>
          <a:endParaRPr lang="ru-RU"/>
        </a:p>
      </dgm:t>
    </dgm:pt>
    <dgm:pt modelId="{D27BE37E-263C-4741-87D9-ACDAEB54E69B}" type="pres">
      <dgm:prSet presAssocID="{B4715708-2EC4-4625-833A-ABD6167986D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5FB7D489-C7C1-49B1-88AE-E9B6C82EFA47}" type="pres">
      <dgm:prSet presAssocID="{B4715708-2EC4-4625-833A-ABD6167986D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0EEA7-7318-444F-905B-8F56586F90C6}" type="pres">
      <dgm:prSet presAssocID="{B4715708-2EC4-4625-833A-ABD6167986D3}" presName="negativeSpace" presStyleCnt="0"/>
      <dgm:spPr/>
      <dgm:t>
        <a:bodyPr/>
        <a:lstStyle/>
        <a:p>
          <a:endParaRPr lang="ru-RU"/>
        </a:p>
      </dgm:t>
    </dgm:pt>
    <dgm:pt modelId="{A7C814B7-EC13-4F87-9F31-C4795F6765EA}" type="pres">
      <dgm:prSet presAssocID="{B4715708-2EC4-4625-833A-ABD6167986D3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7A269B-0374-4B3E-85A0-7F60ECEEAE23}" type="pres">
      <dgm:prSet presAssocID="{97E7C328-37D8-47F2-B50D-C6332455DA46}" presName="spaceBetweenRectangles" presStyleCnt="0"/>
      <dgm:spPr/>
      <dgm:t>
        <a:bodyPr/>
        <a:lstStyle/>
        <a:p>
          <a:endParaRPr lang="ru-RU"/>
        </a:p>
      </dgm:t>
    </dgm:pt>
    <dgm:pt modelId="{5443A043-D74A-487E-A197-FCB7BB755963}" type="pres">
      <dgm:prSet presAssocID="{DB5312E6-0F37-4B31-A536-26C1687C6DFE}" presName="parentLin" presStyleCnt="0"/>
      <dgm:spPr/>
      <dgm:t>
        <a:bodyPr/>
        <a:lstStyle/>
        <a:p>
          <a:endParaRPr lang="ru-RU"/>
        </a:p>
      </dgm:t>
    </dgm:pt>
    <dgm:pt modelId="{41656269-1E75-449B-841E-8360AD737695}" type="pres">
      <dgm:prSet presAssocID="{DB5312E6-0F37-4B31-A536-26C1687C6DFE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2309EA7-0496-4795-9C69-3867D6D3C09F}" type="pres">
      <dgm:prSet presAssocID="{DB5312E6-0F37-4B31-A536-26C1687C6DFE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F299BD-509A-45FF-AC5C-DF78122AA7A7}" type="pres">
      <dgm:prSet presAssocID="{DB5312E6-0F37-4B31-A536-26C1687C6DFE}" presName="negativeSpace" presStyleCnt="0"/>
      <dgm:spPr/>
      <dgm:t>
        <a:bodyPr/>
        <a:lstStyle/>
        <a:p>
          <a:endParaRPr lang="ru-RU"/>
        </a:p>
      </dgm:t>
    </dgm:pt>
    <dgm:pt modelId="{C3018255-DA72-4A46-80B3-0B9EE3DF9D96}" type="pres">
      <dgm:prSet presAssocID="{DB5312E6-0F37-4B31-A536-26C1687C6DFE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8271FB-46F1-4C11-9589-988382402A8D}" type="pres">
      <dgm:prSet presAssocID="{691400A0-7BCD-4196-ABF2-3BA62F0840DC}" presName="spaceBetweenRectangles" presStyleCnt="0"/>
      <dgm:spPr/>
      <dgm:t>
        <a:bodyPr/>
        <a:lstStyle/>
        <a:p>
          <a:endParaRPr lang="ru-RU"/>
        </a:p>
      </dgm:t>
    </dgm:pt>
    <dgm:pt modelId="{D2A871AA-0D9C-4D2A-A191-66E30A8E72FE}" type="pres">
      <dgm:prSet presAssocID="{E067BDAF-8E4B-4B7D-B8F6-6029480A2AD5}" presName="parentLin" presStyleCnt="0"/>
      <dgm:spPr/>
      <dgm:t>
        <a:bodyPr/>
        <a:lstStyle/>
        <a:p>
          <a:endParaRPr lang="ru-RU"/>
        </a:p>
      </dgm:t>
    </dgm:pt>
    <dgm:pt modelId="{9DBE51A9-3021-4697-9F0B-C83FF0B69B49}" type="pres">
      <dgm:prSet presAssocID="{E067BDAF-8E4B-4B7D-B8F6-6029480A2AD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BF94665C-0BA0-4EA1-95F4-78C3177ABC73}" type="pres">
      <dgm:prSet presAssocID="{E067BDAF-8E4B-4B7D-B8F6-6029480A2AD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0E2908-A35A-4949-A445-BF0B5276459D}" type="pres">
      <dgm:prSet presAssocID="{E067BDAF-8E4B-4B7D-B8F6-6029480A2AD5}" presName="negativeSpace" presStyleCnt="0"/>
      <dgm:spPr/>
      <dgm:t>
        <a:bodyPr/>
        <a:lstStyle/>
        <a:p>
          <a:endParaRPr lang="ru-RU"/>
        </a:p>
      </dgm:t>
    </dgm:pt>
    <dgm:pt modelId="{736A3C09-28E7-43A5-8879-A0CD6C6502BF}" type="pres">
      <dgm:prSet presAssocID="{E067BDAF-8E4B-4B7D-B8F6-6029480A2AD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8548D2-87D6-46B9-B08B-5A36C7E8A6AB}" srcId="{E067BDAF-8E4B-4B7D-B8F6-6029480A2AD5}" destId="{8443CE8E-92C1-476A-B1C9-0050DE913C11}" srcOrd="0" destOrd="0" parTransId="{EA4E399E-C0AC-4268-93FB-ED78922A3600}" sibTransId="{0C663CDD-61E0-435D-8847-55BAF8E76DE8}"/>
    <dgm:cxn modelId="{0BF39DCB-DA35-4927-95E9-04A9C40FE74C}" type="presOf" srcId="{4209F431-50B0-4B8E-9E29-7C5348C0A3DA}" destId="{C3018255-DA72-4A46-80B3-0B9EE3DF9D96}" srcOrd="0" destOrd="0" presId="urn:microsoft.com/office/officeart/2005/8/layout/list1"/>
    <dgm:cxn modelId="{CF1E91AC-C684-4051-8427-B5ADFAA0E9B5}" type="presOf" srcId="{B4715708-2EC4-4625-833A-ABD6167986D3}" destId="{5FB7D489-C7C1-49B1-88AE-E9B6C82EFA47}" srcOrd="1" destOrd="0" presId="urn:microsoft.com/office/officeart/2005/8/layout/list1"/>
    <dgm:cxn modelId="{DDE28405-313E-4D12-8DB6-47CFCF99754D}" srcId="{4F0DEE83-9545-4C42-86A5-37F2E34C5119}" destId="{B4715708-2EC4-4625-833A-ABD6167986D3}" srcOrd="0" destOrd="0" parTransId="{4F8F3A3F-11EC-4F26-8852-9AC2BC12AD89}" sibTransId="{97E7C328-37D8-47F2-B50D-C6332455DA46}"/>
    <dgm:cxn modelId="{21EB2CC6-3918-45A6-A788-93548E827CC1}" type="presOf" srcId="{E067BDAF-8E4B-4B7D-B8F6-6029480A2AD5}" destId="{BF94665C-0BA0-4EA1-95F4-78C3177ABC73}" srcOrd="1" destOrd="0" presId="urn:microsoft.com/office/officeart/2005/8/layout/list1"/>
    <dgm:cxn modelId="{AAD9DB14-E87A-4DF4-87BC-7D5581AC5563}" type="presOf" srcId="{E067BDAF-8E4B-4B7D-B8F6-6029480A2AD5}" destId="{9DBE51A9-3021-4697-9F0B-C83FF0B69B49}" srcOrd="0" destOrd="0" presId="urn:microsoft.com/office/officeart/2005/8/layout/list1"/>
    <dgm:cxn modelId="{DBD12D6E-E973-4D1A-934C-0A703B432A73}" type="presOf" srcId="{B4715708-2EC4-4625-833A-ABD6167986D3}" destId="{D27BE37E-263C-4741-87D9-ACDAEB54E69B}" srcOrd="0" destOrd="0" presId="urn:microsoft.com/office/officeart/2005/8/layout/list1"/>
    <dgm:cxn modelId="{AE1B29F5-4674-4FF3-BABD-6CB4BB48C614}" type="presOf" srcId="{DB5312E6-0F37-4B31-A536-26C1687C6DFE}" destId="{41656269-1E75-449B-841E-8360AD737695}" srcOrd="0" destOrd="0" presId="urn:microsoft.com/office/officeart/2005/8/layout/list1"/>
    <dgm:cxn modelId="{274EB2A8-5BE8-4B1A-9BE8-423BF17DAC20}" type="presOf" srcId="{DB5312E6-0F37-4B31-A536-26C1687C6DFE}" destId="{D2309EA7-0496-4795-9C69-3867D6D3C09F}" srcOrd="1" destOrd="0" presId="urn:microsoft.com/office/officeart/2005/8/layout/list1"/>
    <dgm:cxn modelId="{C55F12AD-0279-4CDA-84AA-D879D9EA8393}" type="presOf" srcId="{21C668D0-7E9D-4DA8-BC5C-4C108666A135}" destId="{A7C814B7-EC13-4F87-9F31-C4795F6765EA}" srcOrd="0" destOrd="0" presId="urn:microsoft.com/office/officeart/2005/8/layout/list1"/>
    <dgm:cxn modelId="{6D9BA7F0-176E-4259-9A8A-C4EFC0EF919A}" srcId="{4F0DEE83-9545-4C42-86A5-37F2E34C5119}" destId="{DB5312E6-0F37-4B31-A536-26C1687C6DFE}" srcOrd="1" destOrd="0" parTransId="{CD85A22C-3192-4521-B362-E69B312DB6C1}" sibTransId="{691400A0-7BCD-4196-ABF2-3BA62F0840DC}"/>
    <dgm:cxn modelId="{BDF04725-54D6-4F6F-986F-85092DF6D66B}" type="presOf" srcId="{8443CE8E-92C1-476A-B1C9-0050DE913C11}" destId="{736A3C09-28E7-43A5-8879-A0CD6C6502BF}" srcOrd="0" destOrd="0" presId="urn:microsoft.com/office/officeart/2005/8/layout/list1"/>
    <dgm:cxn modelId="{8FC58DC0-A1D0-4031-9BAD-101CE787246F}" srcId="{B4715708-2EC4-4625-833A-ABD6167986D3}" destId="{21C668D0-7E9D-4DA8-BC5C-4C108666A135}" srcOrd="0" destOrd="0" parTransId="{0CE8ADEB-FDFD-40D4-8015-CE406D18A6C9}" sibTransId="{BD0A0364-E14E-4FC5-892F-BE4371FA88BF}"/>
    <dgm:cxn modelId="{D6ED0D82-3BDA-430F-AEFF-FFF4DA35312D}" srcId="{DB5312E6-0F37-4B31-A536-26C1687C6DFE}" destId="{4209F431-50B0-4B8E-9E29-7C5348C0A3DA}" srcOrd="0" destOrd="0" parTransId="{B06BB3A3-317A-4885-AF99-F20E16E2E027}" sibTransId="{32F602AB-754E-4A7F-9DCF-BF11C81005E4}"/>
    <dgm:cxn modelId="{1B8DF971-A10B-4877-A30E-876346B96699}" srcId="{4F0DEE83-9545-4C42-86A5-37F2E34C5119}" destId="{E067BDAF-8E4B-4B7D-B8F6-6029480A2AD5}" srcOrd="2" destOrd="0" parTransId="{B46DBDFB-B90D-4730-895E-883854376940}" sibTransId="{B056C08B-6FB4-4D7B-B779-4F1745C3367D}"/>
    <dgm:cxn modelId="{01488F9E-105C-467E-9F77-0C25CCF74F62}" type="presOf" srcId="{4F0DEE83-9545-4C42-86A5-37F2E34C5119}" destId="{0EB77EA0-1BF5-42DB-B5E8-2BA7CA8CB51A}" srcOrd="0" destOrd="0" presId="urn:microsoft.com/office/officeart/2005/8/layout/list1"/>
    <dgm:cxn modelId="{87F9862C-C14C-411C-9E58-B9E906EF4A2B}" type="presParOf" srcId="{0EB77EA0-1BF5-42DB-B5E8-2BA7CA8CB51A}" destId="{F116E1AB-D98C-4FD3-A9B0-8704DC12C48F}" srcOrd="0" destOrd="0" presId="urn:microsoft.com/office/officeart/2005/8/layout/list1"/>
    <dgm:cxn modelId="{B5FC2249-C853-4111-A5E6-985D06A0BF31}" type="presParOf" srcId="{F116E1AB-D98C-4FD3-A9B0-8704DC12C48F}" destId="{D27BE37E-263C-4741-87D9-ACDAEB54E69B}" srcOrd="0" destOrd="0" presId="urn:microsoft.com/office/officeart/2005/8/layout/list1"/>
    <dgm:cxn modelId="{ED856F75-BD86-4996-B9B2-093E7CD42836}" type="presParOf" srcId="{F116E1AB-D98C-4FD3-A9B0-8704DC12C48F}" destId="{5FB7D489-C7C1-49B1-88AE-E9B6C82EFA47}" srcOrd="1" destOrd="0" presId="urn:microsoft.com/office/officeart/2005/8/layout/list1"/>
    <dgm:cxn modelId="{063BE196-697D-47DE-B25B-709BBE45EF42}" type="presParOf" srcId="{0EB77EA0-1BF5-42DB-B5E8-2BA7CA8CB51A}" destId="{C940EEA7-7318-444F-905B-8F56586F90C6}" srcOrd="1" destOrd="0" presId="urn:microsoft.com/office/officeart/2005/8/layout/list1"/>
    <dgm:cxn modelId="{B9CD7627-27ED-4DD3-BCA2-2955377630B1}" type="presParOf" srcId="{0EB77EA0-1BF5-42DB-B5E8-2BA7CA8CB51A}" destId="{A7C814B7-EC13-4F87-9F31-C4795F6765EA}" srcOrd="2" destOrd="0" presId="urn:microsoft.com/office/officeart/2005/8/layout/list1"/>
    <dgm:cxn modelId="{71E4551F-A918-4B84-8DE0-677CA5EA02BC}" type="presParOf" srcId="{0EB77EA0-1BF5-42DB-B5E8-2BA7CA8CB51A}" destId="{2A7A269B-0374-4B3E-85A0-7F60ECEEAE23}" srcOrd="3" destOrd="0" presId="urn:microsoft.com/office/officeart/2005/8/layout/list1"/>
    <dgm:cxn modelId="{95178F32-9CA1-4964-8203-269DA09A3CD1}" type="presParOf" srcId="{0EB77EA0-1BF5-42DB-B5E8-2BA7CA8CB51A}" destId="{5443A043-D74A-487E-A197-FCB7BB755963}" srcOrd="4" destOrd="0" presId="urn:microsoft.com/office/officeart/2005/8/layout/list1"/>
    <dgm:cxn modelId="{1712617D-4730-4559-8494-AD62C55E5CAE}" type="presParOf" srcId="{5443A043-D74A-487E-A197-FCB7BB755963}" destId="{41656269-1E75-449B-841E-8360AD737695}" srcOrd="0" destOrd="0" presId="urn:microsoft.com/office/officeart/2005/8/layout/list1"/>
    <dgm:cxn modelId="{DA633F4E-E6FF-4864-A84C-835908B3F90B}" type="presParOf" srcId="{5443A043-D74A-487E-A197-FCB7BB755963}" destId="{D2309EA7-0496-4795-9C69-3867D6D3C09F}" srcOrd="1" destOrd="0" presId="urn:microsoft.com/office/officeart/2005/8/layout/list1"/>
    <dgm:cxn modelId="{376B34D9-F916-4BEE-8051-326CE0C2102C}" type="presParOf" srcId="{0EB77EA0-1BF5-42DB-B5E8-2BA7CA8CB51A}" destId="{59F299BD-509A-45FF-AC5C-DF78122AA7A7}" srcOrd="5" destOrd="0" presId="urn:microsoft.com/office/officeart/2005/8/layout/list1"/>
    <dgm:cxn modelId="{5DD989AD-16BE-49F0-86C1-E03C3ABB2F9D}" type="presParOf" srcId="{0EB77EA0-1BF5-42DB-B5E8-2BA7CA8CB51A}" destId="{C3018255-DA72-4A46-80B3-0B9EE3DF9D96}" srcOrd="6" destOrd="0" presId="urn:microsoft.com/office/officeart/2005/8/layout/list1"/>
    <dgm:cxn modelId="{9E01089A-7949-4B83-9E5D-88C42BAC9E85}" type="presParOf" srcId="{0EB77EA0-1BF5-42DB-B5E8-2BA7CA8CB51A}" destId="{118271FB-46F1-4C11-9589-988382402A8D}" srcOrd="7" destOrd="0" presId="urn:microsoft.com/office/officeart/2005/8/layout/list1"/>
    <dgm:cxn modelId="{2C869C96-C412-46BE-BE31-36B90AA1CA26}" type="presParOf" srcId="{0EB77EA0-1BF5-42DB-B5E8-2BA7CA8CB51A}" destId="{D2A871AA-0D9C-4D2A-A191-66E30A8E72FE}" srcOrd="8" destOrd="0" presId="urn:microsoft.com/office/officeart/2005/8/layout/list1"/>
    <dgm:cxn modelId="{3369AE83-4A13-4504-8852-B7853FDAA021}" type="presParOf" srcId="{D2A871AA-0D9C-4D2A-A191-66E30A8E72FE}" destId="{9DBE51A9-3021-4697-9F0B-C83FF0B69B49}" srcOrd="0" destOrd="0" presId="urn:microsoft.com/office/officeart/2005/8/layout/list1"/>
    <dgm:cxn modelId="{59CF6F1B-DB3E-41E2-A0BF-724967A9D5BD}" type="presParOf" srcId="{D2A871AA-0D9C-4D2A-A191-66E30A8E72FE}" destId="{BF94665C-0BA0-4EA1-95F4-78C3177ABC73}" srcOrd="1" destOrd="0" presId="urn:microsoft.com/office/officeart/2005/8/layout/list1"/>
    <dgm:cxn modelId="{0786047E-8F02-4A3F-95ED-19772F636EA7}" type="presParOf" srcId="{0EB77EA0-1BF5-42DB-B5E8-2BA7CA8CB51A}" destId="{DD0E2908-A35A-4949-A445-BF0B5276459D}" srcOrd="9" destOrd="0" presId="urn:microsoft.com/office/officeart/2005/8/layout/list1"/>
    <dgm:cxn modelId="{3EF4F769-72D9-4DA9-BDE4-4B7E6EA603FB}" type="presParOf" srcId="{0EB77EA0-1BF5-42DB-B5E8-2BA7CA8CB51A}" destId="{736A3C09-28E7-43A5-8879-A0CD6C6502B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DFDE30-BC85-4D10-8540-6FB3238ED56C}" type="doc">
      <dgm:prSet loTypeId="urn:microsoft.com/office/officeart/2008/layout/PictureStrips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C67D6DC-A310-4DF2-9C45-C37CA7C8E4AE}">
      <dgm:prSet phldrT="[Текст]"/>
      <dgm:spPr>
        <a:xfrm>
          <a:off x="151659" y="638638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Российская</a:t>
          </a:r>
        </a:p>
      </dgm:t>
    </dgm:pt>
    <dgm:pt modelId="{E5CA0FFE-E5EA-494C-8AA1-D55F92E7A3F7}" type="parTrans" cxnId="{F2E0EDA1-DCAE-489B-A2BA-2C0F143FD478}">
      <dgm:prSet/>
      <dgm:spPr/>
      <dgm:t>
        <a:bodyPr/>
        <a:lstStyle/>
        <a:p>
          <a:endParaRPr lang="ru-RU"/>
        </a:p>
      </dgm:t>
    </dgm:pt>
    <dgm:pt modelId="{AAAF0F56-2634-4862-98ED-F9FB3A867E46}" type="sibTrans" cxnId="{F2E0EDA1-DCAE-489B-A2BA-2C0F143FD478}">
      <dgm:prSet/>
      <dgm:spPr/>
      <dgm:t>
        <a:bodyPr/>
        <a:lstStyle/>
        <a:p>
          <a:endParaRPr lang="ru-RU"/>
        </a:p>
      </dgm:t>
    </dgm:pt>
    <dgm:pt modelId="{50582DE3-CDC1-4E45-8032-E9AC2739D5C0}">
      <dgm:prSet/>
      <dgm:spPr>
        <a:xfrm>
          <a:off x="3004437" y="672090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ru-RU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Мобильное электронное образование</a:t>
          </a:r>
        </a:p>
      </dgm:t>
    </dgm:pt>
    <dgm:pt modelId="{1DDAEA1C-35EB-4B2C-8F19-58D2B1702380}" type="parTrans" cxnId="{6E7E9221-1A17-452C-A54B-1720ED1FD96D}">
      <dgm:prSet/>
      <dgm:spPr/>
      <dgm:t>
        <a:bodyPr/>
        <a:lstStyle/>
        <a:p>
          <a:endParaRPr lang="ru-RU"/>
        </a:p>
      </dgm:t>
    </dgm:pt>
    <dgm:pt modelId="{86F71A34-E9DA-4649-B78B-04B471500E46}" type="sibTrans" cxnId="{6E7E9221-1A17-452C-A54B-1720ED1FD96D}">
      <dgm:prSet/>
      <dgm:spPr/>
      <dgm:t>
        <a:bodyPr/>
        <a:lstStyle/>
        <a:p>
          <a:endParaRPr lang="ru-RU"/>
        </a:p>
      </dgm:t>
    </dgm:pt>
    <dgm:pt modelId="{97D82D41-3F24-406C-B034-6A9AC591889D}">
      <dgm:prSet custT="1"/>
      <dgm:spPr>
        <a:xfrm>
          <a:off x="5619608" y="646285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ru-RU" sz="16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               </a:t>
          </a:r>
          <a:r>
            <a:rPr lang="ru-RU" sz="1800" dirty="0" err="1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Якласс</a:t>
          </a:r>
          <a:endParaRPr lang="ru-RU" sz="1800" dirty="0">
            <a:solidFill>
              <a:srgbClr val="002060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2EC9C4F8-E51F-4CEB-9966-CCA728288F2D}" type="parTrans" cxnId="{70E239AD-8B8C-4B55-9695-3B93CFFF953D}">
      <dgm:prSet/>
      <dgm:spPr/>
      <dgm:t>
        <a:bodyPr/>
        <a:lstStyle/>
        <a:p>
          <a:endParaRPr lang="ru-RU"/>
        </a:p>
      </dgm:t>
    </dgm:pt>
    <dgm:pt modelId="{91B39ECA-4BFD-407D-B84D-C4D807B0BA4E}" type="sibTrans" cxnId="{70E239AD-8B8C-4B55-9695-3B93CFFF953D}">
      <dgm:prSet/>
      <dgm:spPr/>
      <dgm:t>
        <a:bodyPr/>
        <a:lstStyle/>
        <a:p>
          <a:endParaRPr lang="ru-RU"/>
        </a:p>
      </dgm:t>
    </dgm:pt>
    <dgm:pt modelId="{5AAFEBB6-D589-4179-9154-4040A80C2EC3}">
      <dgm:prSet/>
      <dgm:spPr>
        <a:xfrm>
          <a:off x="136239" y="1587538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ru-RU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ЯндексУчебник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5D5BA3FD-5D09-4533-990F-549B3B292DA3}" type="parTrans" cxnId="{EB822F05-E464-4A6C-A207-E658DAEF7064}">
      <dgm:prSet/>
      <dgm:spPr/>
      <dgm:t>
        <a:bodyPr/>
        <a:lstStyle/>
        <a:p>
          <a:endParaRPr lang="ru-RU"/>
        </a:p>
      </dgm:t>
    </dgm:pt>
    <dgm:pt modelId="{2D37907F-7ED7-4DCB-B60A-D5B873956B47}" type="sibTrans" cxnId="{EB822F05-E464-4A6C-A207-E658DAEF7064}">
      <dgm:prSet/>
      <dgm:spPr/>
      <dgm:t>
        <a:bodyPr/>
        <a:lstStyle/>
        <a:p>
          <a:endParaRPr lang="ru-RU"/>
        </a:p>
      </dgm:t>
    </dgm:pt>
    <dgm:pt modelId="{ECA760F1-2E98-4957-A6F3-B9F8E86A8E32}">
      <dgm:prSet custT="1"/>
      <dgm:spPr>
        <a:xfrm>
          <a:off x="2975468" y="1643254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ru-RU" sz="2000" dirty="0" err="1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Учи.ру</a:t>
          </a:r>
          <a:endParaRPr lang="ru-RU" sz="2000" dirty="0">
            <a:solidFill>
              <a:srgbClr val="002060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8C633223-5FC3-4C74-B491-C65BBD8FA378}" type="parTrans" cxnId="{07EC8878-032C-497C-9F85-ED06157C88BF}">
      <dgm:prSet/>
      <dgm:spPr/>
      <dgm:t>
        <a:bodyPr/>
        <a:lstStyle/>
        <a:p>
          <a:endParaRPr lang="ru-RU"/>
        </a:p>
      </dgm:t>
    </dgm:pt>
    <dgm:pt modelId="{C1E0786B-56C1-402A-BA1F-C3B5992F7129}" type="sibTrans" cxnId="{07EC8878-032C-497C-9F85-ED06157C88BF}">
      <dgm:prSet/>
      <dgm:spPr/>
      <dgm:t>
        <a:bodyPr/>
        <a:lstStyle/>
        <a:p>
          <a:endParaRPr lang="ru-RU"/>
        </a:p>
      </dgm:t>
    </dgm:pt>
    <dgm:pt modelId="{017F9B29-1EBE-48D1-BB16-936977FC4E03}">
      <dgm:prSet/>
      <dgm:spPr>
        <a:xfrm>
          <a:off x="5598251" y="1587538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 algn="ctr">
            <a:buNone/>
          </a:pPr>
          <a:r>
            <a:rPr lang="ru-RU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      </a:t>
          </a:r>
          <a:r>
            <a:rPr lang="ru-RU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Открытая школа</a:t>
          </a:r>
        </a:p>
      </dgm:t>
    </dgm:pt>
    <dgm:pt modelId="{B1514153-D568-42D4-ABD0-B59C29E18239}" type="parTrans" cxnId="{0ED2AD7F-F85B-4603-A91C-334A2AAAF5C3}">
      <dgm:prSet/>
      <dgm:spPr/>
      <dgm:t>
        <a:bodyPr/>
        <a:lstStyle/>
        <a:p>
          <a:endParaRPr lang="ru-RU"/>
        </a:p>
      </dgm:t>
    </dgm:pt>
    <dgm:pt modelId="{48846F94-C4A6-4FD1-8BC5-787750E20261}" type="sibTrans" cxnId="{0ED2AD7F-F85B-4603-A91C-334A2AAAF5C3}">
      <dgm:prSet/>
      <dgm:spPr/>
      <dgm:t>
        <a:bodyPr/>
        <a:lstStyle/>
        <a:p>
          <a:endParaRPr lang="ru-RU"/>
        </a:p>
      </dgm:t>
    </dgm:pt>
    <dgm:pt modelId="{E2C074EF-9E07-4CDE-8220-75D8269CB4DA}">
      <dgm:prSet/>
      <dgm:spPr>
        <a:xfrm>
          <a:off x="193032" y="2614418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r>
            <a:rPr lang="ru-RU" dirty="0">
              <a:solidFill>
                <a:schemeClr val="bg1"/>
              </a:solidFill>
              <a:latin typeface="Calibri"/>
              <a:ea typeface="+mn-ea"/>
              <a:cs typeface="+mn-cs"/>
            </a:rPr>
            <a:t>к</a:t>
          </a:r>
        </a:p>
      </dgm:t>
    </dgm:pt>
    <dgm:pt modelId="{64EDE1DB-A8E6-4A03-9C26-AE812F131E96}" type="parTrans" cxnId="{E80E5C02-0FB4-40F2-933F-FD1DF667E78D}">
      <dgm:prSet/>
      <dgm:spPr/>
      <dgm:t>
        <a:bodyPr/>
        <a:lstStyle/>
        <a:p>
          <a:endParaRPr lang="ru-RU"/>
        </a:p>
      </dgm:t>
    </dgm:pt>
    <dgm:pt modelId="{C6CC82AE-6D18-45A8-A2BF-4162856D1427}" type="sibTrans" cxnId="{E80E5C02-0FB4-40F2-933F-FD1DF667E78D}">
      <dgm:prSet/>
      <dgm:spPr/>
      <dgm:t>
        <a:bodyPr/>
        <a:lstStyle/>
        <a:p>
          <a:endParaRPr lang="ru-RU"/>
        </a:p>
      </dgm:t>
    </dgm:pt>
    <dgm:pt modelId="{F4ABAA53-FB7B-4575-9652-9B57A297FACE}">
      <dgm:prSet/>
      <dgm:spPr>
        <a:xfrm>
          <a:off x="2918675" y="2614418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endParaRPr lang="ru-RU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0AAE79C-5D01-4908-9A62-00CE2DB1DF54}" type="parTrans" cxnId="{149B5ADF-4ABC-432F-A03E-8CEE0E73234F}">
      <dgm:prSet/>
      <dgm:spPr/>
      <dgm:t>
        <a:bodyPr/>
        <a:lstStyle/>
        <a:p>
          <a:endParaRPr lang="ru-RU"/>
        </a:p>
      </dgm:t>
    </dgm:pt>
    <dgm:pt modelId="{6ABB76FD-EC8B-4047-A132-CE046293E3D1}" type="sibTrans" cxnId="{149B5ADF-4ABC-432F-A03E-8CEE0E73234F}">
      <dgm:prSet/>
      <dgm:spPr/>
      <dgm:t>
        <a:bodyPr/>
        <a:lstStyle/>
        <a:p>
          <a:endParaRPr lang="ru-RU"/>
        </a:p>
      </dgm:t>
    </dgm:pt>
    <dgm:pt modelId="{93B812DF-8277-4C1C-8EA7-0C543C166A0E}">
      <dgm:prSet phldrT="[Текст]"/>
      <dgm:spPr>
        <a:xfrm>
          <a:off x="2918675" y="3585582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375E063B-8703-448C-8B6B-92AB90EBCBA4}" type="sibTrans" cxnId="{03B5A81F-5645-45C7-A425-3208CC1DA633}">
      <dgm:prSet/>
      <dgm:spPr/>
      <dgm:t>
        <a:bodyPr/>
        <a:lstStyle/>
        <a:p>
          <a:endParaRPr lang="ru-RU"/>
        </a:p>
      </dgm:t>
    </dgm:pt>
    <dgm:pt modelId="{3DE6294D-D82C-4E1F-9881-7D4593359A37}" type="parTrans" cxnId="{03B5A81F-5645-45C7-A425-3208CC1DA633}">
      <dgm:prSet/>
      <dgm:spPr/>
      <dgm:t>
        <a:bodyPr/>
        <a:lstStyle/>
        <a:p>
          <a:endParaRPr lang="ru-RU"/>
        </a:p>
      </dgm:t>
    </dgm:pt>
    <dgm:pt modelId="{C2FF02B2-3D78-4655-8208-8A8F73AFC905}">
      <dgm:prSet phldrT="[Текст]"/>
      <dgm:spPr>
        <a:xfrm>
          <a:off x="5644317" y="2614418"/>
          <a:ext cx="2468625" cy="771445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F7A1AD17-CF61-479A-943C-4015B8648F46}" type="sibTrans" cxnId="{9ED1571B-B1BC-453B-BD91-78988522099F}">
      <dgm:prSet/>
      <dgm:spPr/>
      <dgm:t>
        <a:bodyPr/>
        <a:lstStyle/>
        <a:p>
          <a:endParaRPr lang="ru-RU"/>
        </a:p>
      </dgm:t>
    </dgm:pt>
    <dgm:pt modelId="{5D7FFD5F-597F-4F88-B8BB-7CF2E52DBF68}" type="parTrans" cxnId="{9ED1571B-B1BC-453B-BD91-78988522099F}">
      <dgm:prSet/>
      <dgm:spPr/>
      <dgm:t>
        <a:bodyPr/>
        <a:lstStyle/>
        <a:p>
          <a:endParaRPr lang="ru-RU"/>
        </a:p>
      </dgm:t>
    </dgm:pt>
    <dgm:pt modelId="{0407F5BF-5CC3-4CE6-955B-ECA1B8E1DAF2}">
      <dgm:prSet phldrT="[Текст]"/>
      <dgm:spPr>
        <a:xfrm>
          <a:off x="2918675" y="3585582"/>
          <a:ext cx="2468625" cy="771445"/>
        </a:xfr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7C17B9A-9670-4742-B548-793382C410D6}" type="parTrans" cxnId="{92DBA6F9-D9FC-45A0-81AB-E6EED981990C}">
      <dgm:prSet/>
      <dgm:spPr/>
      <dgm:t>
        <a:bodyPr/>
        <a:lstStyle/>
        <a:p>
          <a:endParaRPr lang="ru-RU"/>
        </a:p>
      </dgm:t>
    </dgm:pt>
    <dgm:pt modelId="{41632A1B-881E-4746-9EF9-58FE5BD34578}" type="sibTrans" cxnId="{92DBA6F9-D9FC-45A0-81AB-E6EED981990C}">
      <dgm:prSet/>
      <dgm:spPr/>
      <dgm:t>
        <a:bodyPr/>
        <a:lstStyle/>
        <a:p>
          <a:endParaRPr lang="ru-RU"/>
        </a:p>
      </dgm:t>
    </dgm:pt>
    <dgm:pt modelId="{4F7F58D7-ECCF-4D78-AEDC-9012B1251B69}">
      <dgm:prSet phldrT="[Текст]"/>
      <dgm:spPr>
        <a:xfrm>
          <a:off x="2918675" y="3585582"/>
          <a:ext cx="2468625" cy="771445"/>
        </a:xfr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gm:spPr>
      <dgm:t>
        <a:bodyPr/>
        <a:lstStyle/>
        <a:p>
          <a:pPr>
            <a:buNone/>
          </a:pP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E855311D-8D4F-4457-BBD8-1B15E397098B}" type="parTrans" cxnId="{180C5FF3-DE95-43F4-8FAA-0855846E8AF6}">
      <dgm:prSet/>
      <dgm:spPr/>
      <dgm:t>
        <a:bodyPr/>
        <a:lstStyle/>
        <a:p>
          <a:endParaRPr lang="ru-RU"/>
        </a:p>
      </dgm:t>
    </dgm:pt>
    <dgm:pt modelId="{9F683C8F-ED96-4B65-9E35-0E273D785254}" type="sibTrans" cxnId="{180C5FF3-DE95-43F4-8FAA-0855846E8AF6}">
      <dgm:prSet/>
      <dgm:spPr/>
      <dgm:t>
        <a:bodyPr/>
        <a:lstStyle/>
        <a:p>
          <a:endParaRPr lang="ru-RU"/>
        </a:p>
      </dgm:t>
    </dgm:pt>
    <dgm:pt modelId="{DFF57630-2353-4A29-8F16-812EF59D0F5D}" type="pres">
      <dgm:prSet presAssocID="{9DDFDE30-BC85-4D10-8540-6FB3238ED56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B24B88A-65E8-48AF-B324-68A0CBA692B0}" type="pres">
      <dgm:prSet presAssocID="{9C67D6DC-A310-4DF2-9C45-C37CA7C8E4AE}" presName="composite" presStyleCnt="0"/>
      <dgm:spPr/>
    </dgm:pt>
    <dgm:pt modelId="{7756798F-B464-45E5-A5AA-7926944FAD57}" type="pres">
      <dgm:prSet presAssocID="{9C67D6DC-A310-4DF2-9C45-C37CA7C8E4AE}" presName="rect1" presStyleLbl="trAlignAcc1" presStyleIdx="0" presStyleCnt="12" custLinFactNeighborX="-755" custLinFactNeighborY="28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356FA-B517-448A-8CAB-1DF650B71E27}" type="pres">
      <dgm:prSet presAssocID="{9C67D6DC-A310-4DF2-9C45-C37CA7C8E4AE}" presName="rect2" presStyleLbl="fgImgPlace1" presStyleIdx="0" presStyleCnt="12" custScaleX="137057" custScaleY="51219" custLinFactX="75690" custLinFactY="39388" custLinFactNeighborX="100000" custLinFactNeighborY="100000"/>
      <dgm:spPr>
        <a:xfrm>
          <a:off x="953157" y="1831578"/>
          <a:ext cx="740123" cy="414882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981A7E94-A9B9-463E-BF21-3E70D8B8F61C}" type="pres">
      <dgm:prSet presAssocID="{AAAF0F56-2634-4862-98ED-F9FB3A867E46}" presName="sibTrans" presStyleCnt="0"/>
      <dgm:spPr/>
    </dgm:pt>
    <dgm:pt modelId="{87396519-4B1B-4487-B53B-DFAF68BDA0AA}" type="pres">
      <dgm:prSet presAssocID="{50582DE3-CDC1-4E45-8032-E9AC2739D5C0}" presName="composite" presStyleCnt="0"/>
      <dgm:spPr/>
    </dgm:pt>
    <dgm:pt modelId="{87C73D10-F191-4212-A5F0-651632BF42AF}" type="pres">
      <dgm:prSet presAssocID="{50582DE3-CDC1-4E45-8032-E9AC2739D5C0}" presName="rect1" presStyleLbl="trAlignAcc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1AD8A9-D5E2-4C9F-9090-3B40528D0C6B}" type="pres">
      <dgm:prSet presAssocID="{50582DE3-CDC1-4E45-8032-E9AC2739D5C0}" presName="rect2" presStyleLbl="fgImgPlace1" presStyleIdx="1" presStyleCnt="12" custScaleX="126469" custLinFactNeighborX="18585" custLinFactNeighborY="12406"/>
      <dgm:spPr>
        <a:xfrm>
          <a:off x="2930470" y="661150"/>
          <a:ext cx="682947" cy="810017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14000" r="-14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77C5E073-ACF2-4D42-B08D-89B2E3A02580}" type="pres">
      <dgm:prSet presAssocID="{86F71A34-E9DA-4649-B78B-04B471500E46}" presName="sibTrans" presStyleCnt="0"/>
      <dgm:spPr/>
    </dgm:pt>
    <dgm:pt modelId="{C2ADBF42-746C-4612-A6BE-EFB317E5755F}" type="pres">
      <dgm:prSet presAssocID="{97D82D41-3F24-406C-B034-6A9AC591889D}" presName="composite" presStyleCnt="0"/>
      <dgm:spPr/>
    </dgm:pt>
    <dgm:pt modelId="{414A2BC4-03A7-4E2A-A180-AE69067B8215}" type="pres">
      <dgm:prSet presAssocID="{97D82D41-3F24-406C-B034-6A9AC591889D}" presName="rect1" presStyleLbl="trAlignAcc1" presStyleIdx="2" presStyleCnt="12" custLinFactNeighborX="-5475" custLinFactNeighborY="-33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9B7CF7-A28A-4A15-8A73-2D7D472DF0C4}" type="pres">
      <dgm:prSet presAssocID="{97D82D41-3F24-406C-B034-6A9AC591889D}" presName="rect2" presStyleLbl="fgImgPlace1" presStyleIdx="2" presStyleCnt="12" custScaleX="131633" custScaleY="129664" custLinFactNeighborX="14184" custLinFactNeighborY="7679"/>
      <dgm:spPr>
        <a:xfrm>
          <a:off x="5913232" y="674045"/>
          <a:ext cx="540011" cy="810017"/>
        </a:xfrm>
        <a:prstGeom prst="rect">
          <a:avLst/>
        </a:prstGeom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3799D32C-5A0C-4AD5-AA69-5017DFF9C38B}" type="pres">
      <dgm:prSet presAssocID="{91B39ECA-4BFD-407D-B84D-C4D807B0BA4E}" presName="sibTrans" presStyleCnt="0"/>
      <dgm:spPr/>
    </dgm:pt>
    <dgm:pt modelId="{E4F82288-B7C8-40BA-A189-20DB2720830B}" type="pres">
      <dgm:prSet presAssocID="{5AAFEBB6-D589-4179-9154-4040A80C2EC3}" presName="composite" presStyleCnt="0"/>
      <dgm:spPr/>
    </dgm:pt>
    <dgm:pt modelId="{5D212CB4-3AA5-42D7-A3CE-5C68B570F678}" type="pres">
      <dgm:prSet presAssocID="{5AAFEBB6-D589-4179-9154-4040A80C2EC3}" presName="rect1" presStyleLbl="trAlignAcc1" presStyleIdx="3" presStyleCnt="12" custLinFactNeighborX="1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7C505-D52B-478F-B8C9-68BC259A00E6}" type="pres">
      <dgm:prSet presAssocID="{5AAFEBB6-D589-4179-9154-4040A80C2EC3}" presName="rect2" presStyleLbl="fgImgPlace1" presStyleIdx="3" presStyleCnt="12" custScaleX="38624" custScaleY="37167" custLinFactX="58344" custLinFactY="-14058" custLinFactNeighborX="100000" custLinFactNeighborY="-100000"/>
      <dgm:spPr>
        <a:xfrm>
          <a:off x="1054175" y="806697"/>
          <a:ext cx="208574" cy="301059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27D2E985-4D42-4AB5-894D-FBA209C9E472}" type="pres">
      <dgm:prSet presAssocID="{2D37907F-7ED7-4DCB-B60A-D5B873956B47}" presName="sibTrans" presStyleCnt="0"/>
      <dgm:spPr/>
    </dgm:pt>
    <dgm:pt modelId="{8306DDAC-0EFE-4A27-9308-C5E2A77B40E6}" type="pres">
      <dgm:prSet presAssocID="{ECA760F1-2E98-4957-A6F3-B9F8E86A8E32}" presName="composite" presStyleCnt="0"/>
      <dgm:spPr/>
    </dgm:pt>
    <dgm:pt modelId="{FB455F71-7606-4473-80F2-7BA5D926EAB0}" type="pres">
      <dgm:prSet presAssocID="{ECA760F1-2E98-4957-A6F3-B9F8E86A8E32}" presName="rect1" presStyleLbl="trAlignAcc1" presStyleIdx="4" presStyleCnt="12" custLinFactNeighborX="-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9FA0CD-DF5D-4638-AB41-4B342C3B0D3A}" type="pres">
      <dgm:prSet presAssocID="{ECA760F1-2E98-4957-A6F3-B9F8E86A8E32}" presName="rect2" presStyleLbl="fgImgPlace1" presStyleIdx="4" presStyleCnt="12" custScaleX="142068" custLinFactNeighborX="42217" custLinFactNeighborY="7711"/>
      <dgm:spPr>
        <a:xfrm>
          <a:off x="2759022" y="1531823"/>
          <a:ext cx="767183" cy="810017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3000" r="-3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AC4469F9-5BFE-4081-B514-2686F4A23B24}" type="pres">
      <dgm:prSet presAssocID="{C1E0786B-56C1-402A-BA1F-C3B5992F7129}" presName="sibTrans" presStyleCnt="0"/>
      <dgm:spPr/>
    </dgm:pt>
    <dgm:pt modelId="{A7851CFE-10E4-4ABB-AC56-FE15A9E65815}" type="pres">
      <dgm:prSet presAssocID="{017F9B29-1EBE-48D1-BB16-936977FC4E03}" presName="composite" presStyleCnt="0"/>
      <dgm:spPr/>
    </dgm:pt>
    <dgm:pt modelId="{7E807666-A242-4CFD-BDF9-82B5AEA65FEC}" type="pres">
      <dgm:prSet presAssocID="{017F9B29-1EBE-48D1-BB16-936977FC4E03}" presName="rect1" presStyleLbl="trAlignAcc1" presStyleIdx="5" presStyleCnt="12" custLinFactNeighborX="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AE51C3-82D2-48AC-9D79-DE8145E9142E}" type="pres">
      <dgm:prSet presAssocID="{017F9B29-1EBE-48D1-BB16-936977FC4E03}" presName="rect2" presStyleLbl="fgImgPlace1" presStyleIdx="5" presStyleCnt="12" custScaleX="37119" custScaleY="10228"/>
      <dgm:spPr>
        <a:xfrm>
          <a:off x="5665174" y="1839692"/>
          <a:ext cx="200446" cy="82848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E6205A8D-D9ED-4067-B7C7-FC319AFD6B02}" type="pres">
      <dgm:prSet presAssocID="{48846F94-C4A6-4FD1-8BC5-787750E20261}" presName="sibTrans" presStyleCnt="0"/>
      <dgm:spPr/>
    </dgm:pt>
    <dgm:pt modelId="{C69FC6D3-A4AF-40FC-A527-2B0665DB2D81}" type="pres">
      <dgm:prSet presAssocID="{E2C074EF-9E07-4CDE-8220-75D8269CB4DA}" presName="composite" presStyleCnt="0"/>
      <dgm:spPr/>
    </dgm:pt>
    <dgm:pt modelId="{15974615-D799-4F00-80DA-619F48FE0DD9}" type="pres">
      <dgm:prSet presAssocID="{E2C074EF-9E07-4CDE-8220-75D8269CB4DA}" presName="rect1" presStyleLbl="trAlignAcc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B9E294-8756-4300-8F5F-8D054D9084F6}" type="pres">
      <dgm:prSet presAssocID="{E2C074EF-9E07-4CDE-8220-75D8269CB4DA}" presName="rect2" presStyleLbl="fgImgPlace1" presStyleIdx="6" presStyleCnt="12" custScaleY="5644" custLinFactX="53816" custLinFactNeighborX="100000" custLinFactNeighborY="11013"/>
      <dgm:spPr>
        <a:xfrm>
          <a:off x="90173" y="2502987"/>
          <a:ext cx="540011" cy="810017"/>
        </a:xfrm>
        <a:prstGeom prst="rect">
          <a:avLst/>
        </a:prstGeom>
        <a:solidFill>
          <a:schemeClr val="bg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C66EEBF9-7722-4A7F-ACB9-E8A8647C2C84}" type="pres">
      <dgm:prSet presAssocID="{C6CC82AE-6D18-45A8-A2BF-4162856D1427}" presName="sibTrans" presStyleCnt="0"/>
      <dgm:spPr/>
    </dgm:pt>
    <dgm:pt modelId="{E279FF85-8A1C-4EF5-86DE-0A825B9D69A4}" type="pres">
      <dgm:prSet presAssocID="{F4ABAA53-FB7B-4575-9652-9B57A297FACE}" presName="composite" presStyleCnt="0"/>
      <dgm:spPr/>
    </dgm:pt>
    <dgm:pt modelId="{FC5BF9F7-2911-4F97-A5FE-894303D28522}" type="pres">
      <dgm:prSet presAssocID="{F4ABAA53-FB7B-4575-9652-9B57A297FACE}" presName="rect1" presStyleLbl="trAlignAcc1" presStyleIdx="7" presStyleCnt="12" custLinFactNeighborX="1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5C8DD9-D440-4584-A7BD-544B48237310}" type="pres">
      <dgm:prSet presAssocID="{F4ABAA53-FB7B-4575-9652-9B57A297FACE}" presName="rect2" presStyleLbl="fgImgPlace1" presStyleIdx="7" presStyleCnt="12" custFlipVert="1" custScaleY="5644" custLinFactX="92045" custLinFactNeighborX="100000" custLinFactNeighborY="7332"/>
      <dgm:spPr>
        <a:xfrm>
          <a:off x="2815815" y="2502987"/>
          <a:ext cx="540011" cy="810017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5A442F2E-D5D3-4C6D-BF40-A8E333B668F5}" type="pres">
      <dgm:prSet presAssocID="{6ABB76FD-EC8B-4047-A132-CE046293E3D1}" presName="sibTrans" presStyleCnt="0"/>
      <dgm:spPr/>
    </dgm:pt>
    <dgm:pt modelId="{3AAD00EB-B9C0-4430-9C12-4DC64BEFCFEB}" type="pres">
      <dgm:prSet presAssocID="{C2FF02B2-3D78-4655-8208-8A8F73AFC905}" presName="composite" presStyleCnt="0"/>
      <dgm:spPr/>
    </dgm:pt>
    <dgm:pt modelId="{3488F982-6755-4D2F-9893-7C2135C76ED1}" type="pres">
      <dgm:prSet presAssocID="{C2FF02B2-3D78-4655-8208-8A8F73AFC905}" presName="rect1" presStyleLbl="trAlignAcc1" presStyleIdx="8" presStyleCnt="12" custLinFactNeighborX="-1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C22671-46FE-4D7D-9D93-885D92EA600D}" type="pres">
      <dgm:prSet presAssocID="{C2FF02B2-3D78-4655-8208-8A8F73AFC905}" presName="rect2" presStyleLbl="fgImgPlace1" presStyleIdx="8" presStyleCnt="12" custFlipVert="0" custScaleY="10991" custLinFactX="100000" custLinFactNeighborX="106637" custLinFactNeighborY="-985"/>
      <dgm:spPr>
        <a:xfrm>
          <a:off x="5541458" y="2502987"/>
          <a:ext cx="540011" cy="810017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D2720056-D1DD-4238-AC74-3D3A8AC591B5}" type="pres">
      <dgm:prSet presAssocID="{F7A1AD17-CF61-479A-943C-4015B8648F46}" presName="sibTrans" presStyleCnt="0"/>
      <dgm:spPr/>
    </dgm:pt>
    <dgm:pt modelId="{86B9DE61-2D39-4FBA-BFDC-03B1827490FB}" type="pres">
      <dgm:prSet presAssocID="{0407F5BF-5CC3-4CE6-955B-ECA1B8E1DAF2}" presName="composite" presStyleCnt="0"/>
      <dgm:spPr/>
    </dgm:pt>
    <dgm:pt modelId="{39594924-47B5-4916-B7C3-735CDBB1B40B}" type="pres">
      <dgm:prSet presAssocID="{0407F5BF-5CC3-4CE6-955B-ECA1B8E1DAF2}" presName="rect1" presStyleLbl="trAlignAcc1" presStyleIdx="9" presStyleCnt="1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51523DB-3A84-4E09-B062-1C074DC5AF91}" type="pres">
      <dgm:prSet presAssocID="{0407F5BF-5CC3-4CE6-955B-ECA1B8E1DAF2}" presName="rect2" presStyleLbl="fgImgPlace1" presStyleIdx="9" presStyleCnt="12" custFlipVert="1" custScaleX="29499" custScaleY="28365" custLinFactX="-58558" custLinFactNeighborX="-100000" custLinFactNeighborY="25966"/>
      <dgm:spPr>
        <a:solidFill>
          <a:schemeClr val="bg1"/>
        </a:solidFill>
      </dgm:spPr>
    </dgm:pt>
    <dgm:pt modelId="{D48D8BFF-2FB9-4CD5-9B36-FA54FF8BAFB2}" type="pres">
      <dgm:prSet presAssocID="{41632A1B-881E-4746-9EF9-58FE5BD34578}" presName="sibTrans" presStyleCnt="0"/>
      <dgm:spPr/>
    </dgm:pt>
    <dgm:pt modelId="{289E0CFA-8D6E-4290-81F0-79F5A9A6C798}" type="pres">
      <dgm:prSet presAssocID="{4F7F58D7-ECCF-4D78-AEDC-9012B1251B69}" presName="composite" presStyleCnt="0"/>
      <dgm:spPr/>
    </dgm:pt>
    <dgm:pt modelId="{75B39EE5-A4BA-447A-939E-EEE7BC7A2B86}" type="pres">
      <dgm:prSet presAssocID="{4F7F58D7-ECCF-4D78-AEDC-9012B1251B69}" presName="rect1" presStyleLbl="trAlignAcc1" presStyleIdx="10" presStyleCnt="12" custLinFactNeighborX="200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9B8199CE-0AB6-4767-92F8-043DB1ADC2A0}" type="pres">
      <dgm:prSet presAssocID="{4F7F58D7-ECCF-4D78-AEDC-9012B1251B69}" presName="rect2" presStyleLbl="fgImgPlace1" presStyleIdx="10" presStyleCnt="12" custFlipVert="0" custFlipHor="1" custScaleX="85798" custScaleY="5486" custLinFactNeighborX="50392" custLinFactNeighborY="9040"/>
      <dgm:spPr>
        <a:solidFill>
          <a:schemeClr val="bg1"/>
        </a:solidFill>
      </dgm:spPr>
    </dgm:pt>
    <dgm:pt modelId="{A14D5E5E-63E2-42D8-AE46-DCD2E399D9E0}" type="pres">
      <dgm:prSet presAssocID="{9F683C8F-ED96-4B65-9E35-0E273D785254}" presName="sibTrans" presStyleCnt="0"/>
      <dgm:spPr/>
    </dgm:pt>
    <dgm:pt modelId="{680972EC-EA30-4E69-B31A-9EF73E157551}" type="pres">
      <dgm:prSet presAssocID="{93B812DF-8277-4C1C-8EA7-0C543C166A0E}" presName="composite" presStyleCnt="0"/>
      <dgm:spPr/>
    </dgm:pt>
    <dgm:pt modelId="{2BEB6B17-12BD-4F19-B6DD-43FADEE21EA1}" type="pres">
      <dgm:prSet presAssocID="{93B812DF-8277-4C1C-8EA7-0C543C166A0E}" presName="rect1" presStyleLbl="trAlignAcc1" presStyleIdx="11" presStyleCnt="12" custLinFactNeighborX="35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25EC7C-D1B2-43EB-874B-EE4B4A87848C}" type="pres">
      <dgm:prSet presAssocID="{93B812DF-8277-4C1C-8EA7-0C543C166A0E}" presName="rect2" presStyleLbl="fgImgPlace1" presStyleIdx="11" presStyleCnt="12" custFlipVert="1" custScaleX="33323" custScaleY="14334" custLinFactX="300000" custLinFactNeighborX="300375" custLinFactNeighborY="18162"/>
      <dgm:spPr>
        <a:xfrm>
          <a:off x="2815815" y="3474151"/>
          <a:ext cx="540011" cy="810017"/>
        </a:xfrm>
        <a:prstGeom prst="rect">
          <a:avLst/>
        </a:prstGeom>
        <a:solidFill>
          <a:schemeClr val="bg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</dgm:ptLst>
  <dgm:cxnLst>
    <dgm:cxn modelId="{BA9DC9F8-00E2-4CCC-9558-5D3761083DB5}" type="presOf" srcId="{50582DE3-CDC1-4E45-8032-E9AC2739D5C0}" destId="{87C73D10-F191-4212-A5F0-651632BF42AF}" srcOrd="0" destOrd="0" presId="urn:microsoft.com/office/officeart/2008/layout/PictureStrips"/>
    <dgm:cxn modelId="{07EC8878-032C-497C-9F85-ED06157C88BF}" srcId="{9DDFDE30-BC85-4D10-8540-6FB3238ED56C}" destId="{ECA760F1-2E98-4957-A6F3-B9F8E86A8E32}" srcOrd="4" destOrd="0" parTransId="{8C633223-5FC3-4C74-B491-C65BBD8FA378}" sibTransId="{C1E0786B-56C1-402A-BA1F-C3B5992F7129}"/>
    <dgm:cxn modelId="{6E7E9221-1A17-452C-A54B-1720ED1FD96D}" srcId="{9DDFDE30-BC85-4D10-8540-6FB3238ED56C}" destId="{50582DE3-CDC1-4E45-8032-E9AC2739D5C0}" srcOrd="1" destOrd="0" parTransId="{1DDAEA1C-35EB-4B2C-8F19-58D2B1702380}" sibTransId="{86F71A34-E9DA-4649-B78B-04B471500E46}"/>
    <dgm:cxn modelId="{E35A0A0D-9802-4F72-93A8-8F1CE39AE488}" type="presOf" srcId="{C2FF02B2-3D78-4655-8208-8A8F73AFC905}" destId="{3488F982-6755-4D2F-9893-7C2135C76ED1}" srcOrd="0" destOrd="0" presId="urn:microsoft.com/office/officeart/2008/layout/PictureStrips"/>
    <dgm:cxn modelId="{DDFA92A8-6615-4741-AE01-E2FF81B58B9A}" type="presOf" srcId="{9C67D6DC-A310-4DF2-9C45-C37CA7C8E4AE}" destId="{7756798F-B464-45E5-A5AA-7926944FAD57}" srcOrd="0" destOrd="0" presId="urn:microsoft.com/office/officeart/2008/layout/PictureStrips"/>
    <dgm:cxn modelId="{180C5FF3-DE95-43F4-8FAA-0855846E8AF6}" srcId="{9DDFDE30-BC85-4D10-8540-6FB3238ED56C}" destId="{4F7F58D7-ECCF-4D78-AEDC-9012B1251B69}" srcOrd="10" destOrd="0" parTransId="{E855311D-8D4F-4457-BBD8-1B15E397098B}" sibTransId="{9F683C8F-ED96-4B65-9E35-0E273D785254}"/>
    <dgm:cxn modelId="{EB822F05-E464-4A6C-A207-E658DAEF7064}" srcId="{9DDFDE30-BC85-4D10-8540-6FB3238ED56C}" destId="{5AAFEBB6-D589-4179-9154-4040A80C2EC3}" srcOrd="3" destOrd="0" parTransId="{5D5BA3FD-5D09-4533-990F-549B3B292DA3}" sibTransId="{2D37907F-7ED7-4DCB-B60A-D5B873956B47}"/>
    <dgm:cxn modelId="{E80E5C02-0FB4-40F2-933F-FD1DF667E78D}" srcId="{9DDFDE30-BC85-4D10-8540-6FB3238ED56C}" destId="{E2C074EF-9E07-4CDE-8220-75D8269CB4DA}" srcOrd="6" destOrd="0" parTransId="{64EDE1DB-A8E6-4A03-9C26-AE812F131E96}" sibTransId="{C6CC82AE-6D18-45A8-A2BF-4162856D1427}"/>
    <dgm:cxn modelId="{3B0161AB-8D7E-4C3C-93E3-7081086DEC4A}" type="presOf" srcId="{017F9B29-1EBE-48D1-BB16-936977FC4E03}" destId="{7E807666-A242-4CFD-BDF9-82B5AEA65FEC}" srcOrd="0" destOrd="0" presId="urn:microsoft.com/office/officeart/2008/layout/PictureStrips"/>
    <dgm:cxn modelId="{03B5A81F-5645-45C7-A425-3208CC1DA633}" srcId="{9DDFDE30-BC85-4D10-8540-6FB3238ED56C}" destId="{93B812DF-8277-4C1C-8EA7-0C543C166A0E}" srcOrd="11" destOrd="0" parTransId="{3DE6294D-D82C-4E1F-9881-7D4593359A37}" sibTransId="{375E063B-8703-448C-8B6B-92AB90EBCBA4}"/>
    <dgm:cxn modelId="{C5CDFA4F-4C2A-4A21-AD87-D3BFD0B39DC3}" type="presOf" srcId="{0407F5BF-5CC3-4CE6-955B-ECA1B8E1DAF2}" destId="{39594924-47B5-4916-B7C3-735CDBB1B40B}" srcOrd="0" destOrd="0" presId="urn:microsoft.com/office/officeart/2008/layout/PictureStrips"/>
    <dgm:cxn modelId="{A17ED74B-345D-4EE8-A9F7-19B0F5AD77BB}" type="presOf" srcId="{F4ABAA53-FB7B-4575-9652-9B57A297FACE}" destId="{FC5BF9F7-2911-4F97-A5FE-894303D28522}" srcOrd="0" destOrd="0" presId="urn:microsoft.com/office/officeart/2008/layout/PictureStrips"/>
    <dgm:cxn modelId="{DD766A52-7313-42C6-A307-7E4A76CB7475}" type="presOf" srcId="{4F7F58D7-ECCF-4D78-AEDC-9012B1251B69}" destId="{75B39EE5-A4BA-447A-939E-EEE7BC7A2B86}" srcOrd="0" destOrd="0" presId="urn:microsoft.com/office/officeart/2008/layout/PictureStrips"/>
    <dgm:cxn modelId="{78E420CC-2D83-4CA6-896E-596E39FE2193}" type="presOf" srcId="{ECA760F1-2E98-4957-A6F3-B9F8E86A8E32}" destId="{FB455F71-7606-4473-80F2-7BA5D926EAB0}" srcOrd="0" destOrd="0" presId="urn:microsoft.com/office/officeart/2008/layout/PictureStrips"/>
    <dgm:cxn modelId="{2258931C-B5F3-4733-A680-4D8FEAE3BEBC}" type="presOf" srcId="{9DDFDE30-BC85-4D10-8540-6FB3238ED56C}" destId="{DFF57630-2353-4A29-8F16-812EF59D0F5D}" srcOrd="0" destOrd="0" presId="urn:microsoft.com/office/officeart/2008/layout/PictureStrips"/>
    <dgm:cxn modelId="{EB93ED46-8B7C-49DD-B1E6-BF9D6C0003A8}" type="presOf" srcId="{5AAFEBB6-D589-4179-9154-4040A80C2EC3}" destId="{5D212CB4-3AA5-42D7-A3CE-5C68B570F678}" srcOrd="0" destOrd="0" presId="urn:microsoft.com/office/officeart/2008/layout/PictureStrips"/>
    <dgm:cxn modelId="{CEBC4837-27C7-4FCD-9878-B5B4049149E8}" type="presOf" srcId="{93B812DF-8277-4C1C-8EA7-0C543C166A0E}" destId="{2BEB6B17-12BD-4F19-B6DD-43FADEE21EA1}" srcOrd="0" destOrd="0" presId="urn:microsoft.com/office/officeart/2008/layout/PictureStrips"/>
    <dgm:cxn modelId="{70E239AD-8B8C-4B55-9695-3B93CFFF953D}" srcId="{9DDFDE30-BC85-4D10-8540-6FB3238ED56C}" destId="{97D82D41-3F24-406C-B034-6A9AC591889D}" srcOrd="2" destOrd="0" parTransId="{2EC9C4F8-E51F-4CEB-9966-CCA728288F2D}" sibTransId="{91B39ECA-4BFD-407D-B84D-C4D807B0BA4E}"/>
    <dgm:cxn modelId="{F56E8CB9-4E87-4905-ABF1-4D123F9DAD5B}" type="presOf" srcId="{97D82D41-3F24-406C-B034-6A9AC591889D}" destId="{414A2BC4-03A7-4E2A-A180-AE69067B8215}" srcOrd="0" destOrd="0" presId="urn:microsoft.com/office/officeart/2008/layout/PictureStrips"/>
    <dgm:cxn modelId="{0ED2AD7F-F85B-4603-A91C-334A2AAAF5C3}" srcId="{9DDFDE30-BC85-4D10-8540-6FB3238ED56C}" destId="{017F9B29-1EBE-48D1-BB16-936977FC4E03}" srcOrd="5" destOrd="0" parTransId="{B1514153-D568-42D4-ABD0-B59C29E18239}" sibTransId="{48846F94-C4A6-4FD1-8BC5-787750E20261}"/>
    <dgm:cxn modelId="{F2E0EDA1-DCAE-489B-A2BA-2C0F143FD478}" srcId="{9DDFDE30-BC85-4D10-8540-6FB3238ED56C}" destId="{9C67D6DC-A310-4DF2-9C45-C37CA7C8E4AE}" srcOrd="0" destOrd="0" parTransId="{E5CA0FFE-E5EA-494C-8AA1-D55F92E7A3F7}" sibTransId="{AAAF0F56-2634-4862-98ED-F9FB3A867E46}"/>
    <dgm:cxn modelId="{9ED1571B-B1BC-453B-BD91-78988522099F}" srcId="{9DDFDE30-BC85-4D10-8540-6FB3238ED56C}" destId="{C2FF02B2-3D78-4655-8208-8A8F73AFC905}" srcOrd="8" destOrd="0" parTransId="{5D7FFD5F-597F-4F88-B8BB-7CF2E52DBF68}" sibTransId="{F7A1AD17-CF61-479A-943C-4015B8648F46}"/>
    <dgm:cxn modelId="{92DBA6F9-D9FC-45A0-81AB-E6EED981990C}" srcId="{9DDFDE30-BC85-4D10-8540-6FB3238ED56C}" destId="{0407F5BF-5CC3-4CE6-955B-ECA1B8E1DAF2}" srcOrd="9" destOrd="0" parTransId="{27C17B9A-9670-4742-B548-793382C410D6}" sibTransId="{41632A1B-881E-4746-9EF9-58FE5BD34578}"/>
    <dgm:cxn modelId="{EF9D193C-7D2D-4C25-BBAB-4459B3F0D5D4}" type="presOf" srcId="{E2C074EF-9E07-4CDE-8220-75D8269CB4DA}" destId="{15974615-D799-4F00-80DA-619F48FE0DD9}" srcOrd="0" destOrd="0" presId="urn:microsoft.com/office/officeart/2008/layout/PictureStrips"/>
    <dgm:cxn modelId="{149B5ADF-4ABC-432F-A03E-8CEE0E73234F}" srcId="{9DDFDE30-BC85-4D10-8540-6FB3238ED56C}" destId="{F4ABAA53-FB7B-4575-9652-9B57A297FACE}" srcOrd="7" destOrd="0" parTransId="{80AAE79C-5D01-4908-9A62-00CE2DB1DF54}" sibTransId="{6ABB76FD-EC8B-4047-A132-CE046293E3D1}"/>
    <dgm:cxn modelId="{08DC76C9-8327-4E29-BFF8-15C954801F39}" type="presParOf" srcId="{DFF57630-2353-4A29-8F16-812EF59D0F5D}" destId="{9B24B88A-65E8-48AF-B324-68A0CBA692B0}" srcOrd="0" destOrd="0" presId="urn:microsoft.com/office/officeart/2008/layout/PictureStrips"/>
    <dgm:cxn modelId="{31DFF451-D143-45B3-90E9-8258A300E962}" type="presParOf" srcId="{9B24B88A-65E8-48AF-B324-68A0CBA692B0}" destId="{7756798F-B464-45E5-A5AA-7926944FAD57}" srcOrd="0" destOrd="0" presId="urn:microsoft.com/office/officeart/2008/layout/PictureStrips"/>
    <dgm:cxn modelId="{F8EDAE9E-1CA9-43D3-8BA2-3E29BAA633D7}" type="presParOf" srcId="{9B24B88A-65E8-48AF-B324-68A0CBA692B0}" destId="{07A356FA-B517-448A-8CAB-1DF650B71E27}" srcOrd="1" destOrd="0" presId="urn:microsoft.com/office/officeart/2008/layout/PictureStrips"/>
    <dgm:cxn modelId="{864E52FF-4526-4952-9D41-F3E83FE46ACA}" type="presParOf" srcId="{DFF57630-2353-4A29-8F16-812EF59D0F5D}" destId="{981A7E94-A9B9-463E-BF21-3E70D8B8F61C}" srcOrd="1" destOrd="0" presId="urn:microsoft.com/office/officeart/2008/layout/PictureStrips"/>
    <dgm:cxn modelId="{1C0F71E0-58E0-45E5-B456-850A0DFC6D90}" type="presParOf" srcId="{DFF57630-2353-4A29-8F16-812EF59D0F5D}" destId="{87396519-4B1B-4487-B53B-DFAF68BDA0AA}" srcOrd="2" destOrd="0" presId="urn:microsoft.com/office/officeart/2008/layout/PictureStrips"/>
    <dgm:cxn modelId="{3E7887F1-D46D-4C91-919C-44105931A154}" type="presParOf" srcId="{87396519-4B1B-4487-B53B-DFAF68BDA0AA}" destId="{87C73D10-F191-4212-A5F0-651632BF42AF}" srcOrd="0" destOrd="0" presId="urn:microsoft.com/office/officeart/2008/layout/PictureStrips"/>
    <dgm:cxn modelId="{E5B838FE-0254-400D-827C-641D7130A1B7}" type="presParOf" srcId="{87396519-4B1B-4487-B53B-DFAF68BDA0AA}" destId="{0C1AD8A9-D5E2-4C9F-9090-3B40528D0C6B}" srcOrd="1" destOrd="0" presId="urn:microsoft.com/office/officeart/2008/layout/PictureStrips"/>
    <dgm:cxn modelId="{ED5D9CF8-D74F-4E88-9AAB-FC1D2AAF3B6B}" type="presParOf" srcId="{DFF57630-2353-4A29-8F16-812EF59D0F5D}" destId="{77C5E073-ACF2-4D42-B08D-89B2E3A02580}" srcOrd="3" destOrd="0" presId="urn:microsoft.com/office/officeart/2008/layout/PictureStrips"/>
    <dgm:cxn modelId="{B2185127-2290-4199-8224-CA6AD21243E9}" type="presParOf" srcId="{DFF57630-2353-4A29-8F16-812EF59D0F5D}" destId="{C2ADBF42-746C-4612-A6BE-EFB317E5755F}" srcOrd="4" destOrd="0" presId="urn:microsoft.com/office/officeart/2008/layout/PictureStrips"/>
    <dgm:cxn modelId="{0945843B-EBEA-4AF6-9148-2DD01B9B3C3C}" type="presParOf" srcId="{C2ADBF42-746C-4612-A6BE-EFB317E5755F}" destId="{414A2BC4-03A7-4E2A-A180-AE69067B8215}" srcOrd="0" destOrd="0" presId="urn:microsoft.com/office/officeart/2008/layout/PictureStrips"/>
    <dgm:cxn modelId="{7A7C47C8-6072-423A-9556-CE1D5A86463C}" type="presParOf" srcId="{C2ADBF42-746C-4612-A6BE-EFB317E5755F}" destId="{609B7CF7-A28A-4A15-8A73-2D7D472DF0C4}" srcOrd="1" destOrd="0" presId="urn:microsoft.com/office/officeart/2008/layout/PictureStrips"/>
    <dgm:cxn modelId="{2043AF4B-25B3-4E16-BD3E-7523C9C95BD5}" type="presParOf" srcId="{DFF57630-2353-4A29-8F16-812EF59D0F5D}" destId="{3799D32C-5A0C-4AD5-AA69-5017DFF9C38B}" srcOrd="5" destOrd="0" presId="urn:microsoft.com/office/officeart/2008/layout/PictureStrips"/>
    <dgm:cxn modelId="{7DDEABB7-A3EB-45FF-B966-248FA3C44B81}" type="presParOf" srcId="{DFF57630-2353-4A29-8F16-812EF59D0F5D}" destId="{E4F82288-B7C8-40BA-A189-20DB2720830B}" srcOrd="6" destOrd="0" presId="urn:microsoft.com/office/officeart/2008/layout/PictureStrips"/>
    <dgm:cxn modelId="{03037416-04DC-4FF0-BF52-BB80E5B7E55C}" type="presParOf" srcId="{E4F82288-B7C8-40BA-A189-20DB2720830B}" destId="{5D212CB4-3AA5-42D7-A3CE-5C68B570F678}" srcOrd="0" destOrd="0" presId="urn:microsoft.com/office/officeart/2008/layout/PictureStrips"/>
    <dgm:cxn modelId="{FD002C58-F178-42E7-91D4-9F77844C3786}" type="presParOf" srcId="{E4F82288-B7C8-40BA-A189-20DB2720830B}" destId="{16D7C505-D52B-478F-B8C9-68BC259A00E6}" srcOrd="1" destOrd="0" presId="urn:microsoft.com/office/officeart/2008/layout/PictureStrips"/>
    <dgm:cxn modelId="{A3AD74D7-69E9-47B9-89A5-3E6C69EB992C}" type="presParOf" srcId="{DFF57630-2353-4A29-8F16-812EF59D0F5D}" destId="{27D2E985-4D42-4AB5-894D-FBA209C9E472}" srcOrd="7" destOrd="0" presId="urn:microsoft.com/office/officeart/2008/layout/PictureStrips"/>
    <dgm:cxn modelId="{5C72587F-FF45-4D21-8710-37EEF50D671C}" type="presParOf" srcId="{DFF57630-2353-4A29-8F16-812EF59D0F5D}" destId="{8306DDAC-0EFE-4A27-9308-C5E2A77B40E6}" srcOrd="8" destOrd="0" presId="urn:microsoft.com/office/officeart/2008/layout/PictureStrips"/>
    <dgm:cxn modelId="{0E3161A7-54FB-46AF-8356-32AEEFA46D39}" type="presParOf" srcId="{8306DDAC-0EFE-4A27-9308-C5E2A77B40E6}" destId="{FB455F71-7606-4473-80F2-7BA5D926EAB0}" srcOrd="0" destOrd="0" presId="urn:microsoft.com/office/officeart/2008/layout/PictureStrips"/>
    <dgm:cxn modelId="{E51AFD3C-1CC3-437B-9394-F70E708D437C}" type="presParOf" srcId="{8306DDAC-0EFE-4A27-9308-C5E2A77B40E6}" destId="{589FA0CD-DF5D-4638-AB41-4B342C3B0D3A}" srcOrd="1" destOrd="0" presId="urn:microsoft.com/office/officeart/2008/layout/PictureStrips"/>
    <dgm:cxn modelId="{3D74692B-3F8B-488C-AA79-8F9BF66A8FA3}" type="presParOf" srcId="{DFF57630-2353-4A29-8F16-812EF59D0F5D}" destId="{AC4469F9-5BFE-4081-B514-2686F4A23B24}" srcOrd="9" destOrd="0" presId="urn:microsoft.com/office/officeart/2008/layout/PictureStrips"/>
    <dgm:cxn modelId="{15EC6959-F835-49B5-B95E-DB3A647F550E}" type="presParOf" srcId="{DFF57630-2353-4A29-8F16-812EF59D0F5D}" destId="{A7851CFE-10E4-4ABB-AC56-FE15A9E65815}" srcOrd="10" destOrd="0" presId="urn:microsoft.com/office/officeart/2008/layout/PictureStrips"/>
    <dgm:cxn modelId="{FB81AEE1-64E6-4C0D-83A5-87449A3A52D3}" type="presParOf" srcId="{A7851CFE-10E4-4ABB-AC56-FE15A9E65815}" destId="{7E807666-A242-4CFD-BDF9-82B5AEA65FEC}" srcOrd="0" destOrd="0" presId="urn:microsoft.com/office/officeart/2008/layout/PictureStrips"/>
    <dgm:cxn modelId="{30F9FD41-55EB-42FE-8EE5-16EC39F8B686}" type="presParOf" srcId="{A7851CFE-10E4-4ABB-AC56-FE15A9E65815}" destId="{F1AE51C3-82D2-48AC-9D79-DE8145E9142E}" srcOrd="1" destOrd="0" presId="urn:microsoft.com/office/officeart/2008/layout/PictureStrips"/>
    <dgm:cxn modelId="{16B15933-CC91-4205-AE29-D69C3E3B9259}" type="presParOf" srcId="{DFF57630-2353-4A29-8F16-812EF59D0F5D}" destId="{E6205A8D-D9ED-4067-B7C7-FC319AFD6B02}" srcOrd="11" destOrd="0" presId="urn:microsoft.com/office/officeart/2008/layout/PictureStrips"/>
    <dgm:cxn modelId="{80D1ED7D-84BB-4FC4-B9A8-7DE247BB5AC5}" type="presParOf" srcId="{DFF57630-2353-4A29-8F16-812EF59D0F5D}" destId="{C69FC6D3-A4AF-40FC-A527-2B0665DB2D81}" srcOrd="12" destOrd="0" presId="urn:microsoft.com/office/officeart/2008/layout/PictureStrips"/>
    <dgm:cxn modelId="{B568F132-87FC-4E6D-BFC6-9C6CCCC10FEC}" type="presParOf" srcId="{C69FC6D3-A4AF-40FC-A527-2B0665DB2D81}" destId="{15974615-D799-4F00-80DA-619F48FE0DD9}" srcOrd="0" destOrd="0" presId="urn:microsoft.com/office/officeart/2008/layout/PictureStrips"/>
    <dgm:cxn modelId="{D96D2D8A-89F8-407D-913F-8A08BA39C37D}" type="presParOf" srcId="{C69FC6D3-A4AF-40FC-A527-2B0665DB2D81}" destId="{F3B9E294-8756-4300-8F5F-8D054D9084F6}" srcOrd="1" destOrd="0" presId="urn:microsoft.com/office/officeart/2008/layout/PictureStrips"/>
    <dgm:cxn modelId="{B2C1E0C8-9E2D-44CA-A433-24D8FAFB48A7}" type="presParOf" srcId="{DFF57630-2353-4A29-8F16-812EF59D0F5D}" destId="{C66EEBF9-7722-4A7F-ACB9-E8A8647C2C84}" srcOrd="13" destOrd="0" presId="urn:microsoft.com/office/officeart/2008/layout/PictureStrips"/>
    <dgm:cxn modelId="{2620D56C-6F32-420C-B820-C955560C305A}" type="presParOf" srcId="{DFF57630-2353-4A29-8F16-812EF59D0F5D}" destId="{E279FF85-8A1C-4EF5-86DE-0A825B9D69A4}" srcOrd="14" destOrd="0" presId="urn:microsoft.com/office/officeart/2008/layout/PictureStrips"/>
    <dgm:cxn modelId="{F73BC8E8-8A9B-4ED6-88E0-93F502B5480B}" type="presParOf" srcId="{E279FF85-8A1C-4EF5-86DE-0A825B9D69A4}" destId="{FC5BF9F7-2911-4F97-A5FE-894303D28522}" srcOrd="0" destOrd="0" presId="urn:microsoft.com/office/officeart/2008/layout/PictureStrips"/>
    <dgm:cxn modelId="{CA3B3165-3234-4EB6-92B5-D302D954F06C}" type="presParOf" srcId="{E279FF85-8A1C-4EF5-86DE-0A825B9D69A4}" destId="{6F5C8DD9-D440-4584-A7BD-544B48237310}" srcOrd="1" destOrd="0" presId="urn:microsoft.com/office/officeart/2008/layout/PictureStrips"/>
    <dgm:cxn modelId="{06820B9D-4AED-4B8E-966A-D63C5896A1B8}" type="presParOf" srcId="{DFF57630-2353-4A29-8F16-812EF59D0F5D}" destId="{5A442F2E-D5D3-4C6D-BF40-A8E333B668F5}" srcOrd="15" destOrd="0" presId="urn:microsoft.com/office/officeart/2008/layout/PictureStrips"/>
    <dgm:cxn modelId="{55D15A00-A4CF-4A3E-ABA9-3963997879C2}" type="presParOf" srcId="{DFF57630-2353-4A29-8F16-812EF59D0F5D}" destId="{3AAD00EB-B9C0-4430-9C12-4DC64BEFCFEB}" srcOrd="16" destOrd="0" presId="urn:microsoft.com/office/officeart/2008/layout/PictureStrips"/>
    <dgm:cxn modelId="{6EB4856C-479A-488C-A288-6563FCC556AE}" type="presParOf" srcId="{3AAD00EB-B9C0-4430-9C12-4DC64BEFCFEB}" destId="{3488F982-6755-4D2F-9893-7C2135C76ED1}" srcOrd="0" destOrd="0" presId="urn:microsoft.com/office/officeart/2008/layout/PictureStrips"/>
    <dgm:cxn modelId="{8D2E3266-89AE-472A-BA09-9EDA470473A8}" type="presParOf" srcId="{3AAD00EB-B9C0-4430-9C12-4DC64BEFCFEB}" destId="{11C22671-46FE-4D7D-9D93-885D92EA600D}" srcOrd="1" destOrd="0" presId="urn:microsoft.com/office/officeart/2008/layout/PictureStrips"/>
    <dgm:cxn modelId="{C8196458-A98E-4A92-B2D2-01AF62180A87}" type="presParOf" srcId="{DFF57630-2353-4A29-8F16-812EF59D0F5D}" destId="{D2720056-D1DD-4238-AC74-3D3A8AC591B5}" srcOrd="17" destOrd="0" presId="urn:microsoft.com/office/officeart/2008/layout/PictureStrips"/>
    <dgm:cxn modelId="{7FE8DA33-980D-48D5-BB54-A43F053A3B31}" type="presParOf" srcId="{DFF57630-2353-4A29-8F16-812EF59D0F5D}" destId="{86B9DE61-2D39-4FBA-BFDC-03B1827490FB}" srcOrd="18" destOrd="0" presId="urn:microsoft.com/office/officeart/2008/layout/PictureStrips"/>
    <dgm:cxn modelId="{6216CA4F-9BF3-4991-810D-342BE13DCCD3}" type="presParOf" srcId="{86B9DE61-2D39-4FBA-BFDC-03B1827490FB}" destId="{39594924-47B5-4916-B7C3-735CDBB1B40B}" srcOrd="0" destOrd="0" presId="urn:microsoft.com/office/officeart/2008/layout/PictureStrips"/>
    <dgm:cxn modelId="{3AB5778D-7107-456E-8E09-CF969A020DB1}" type="presParOf" srcId="{86B9DE61-2D39-4FBA-BFDC-03B1827490FB}" destId="{A51523DB-3A84-4E09-B062-1C074DC5AF91}" srcOrd="1" destOrd="0" presId="urn:microsoft.com/office/officeart/2008/layout/PictureStrips"/>
    <dgm:cxn modelId="{8CA27E28-3344-426E-AF55-7318406F8FF0}" type="presParOf" srcId="{DFF57630-2353-4A29-8F16-812EF59D0F5D}" destId="{D48D8BFF-2FB9-4CD5-9B36-FA54FF8BAFB2}" srcOrd="19" destOrd="0" presId="urn:microsoft.com/office/officeart/2008/layout/PictureStrips"/>
    <dgm:cxn modelId="{8C6D71C0-441E-4FE8-8B92-7A3C5E917B49}" type="presParOf" srcId="{DFF57630-2353-4A29-8F16-812EF59D0F5D}" destId="{289E0CFA-8D6E-4290-81F0-79F5A9A6C798}" srcOrd="20" destOrd="0" presId="urn:microsoft.com/office/officeart/2008/layout/PictureStrips"/>
    <dgm:cxn modelId="{186C8011-EC76-4226-86CB-114C0456176E}" type="presParOf" srcId="{289E0CFA-8D6E-4290-81F0-79F5A9A6C798}" destId="{75B39EE5-A4BA-447A-939E-EEE7BC7A2B86}" srcOrd="0" destOrd="0" presId="urn:microsoft.com/office/officeart/2008/layout/PictureStrips"/>
    <dgm:cxn modelId="{D12D4270-C7EA-4C78-991C-D2D66357E90F}" type="presParOf" srcId="{289E0CFA-8D6E-4290-81F0-79F5A9A6C798}" destId="{9B8199CE-0AB6-4767-92F8-043DB1ADC2A0}" srcOrd="1" destOrd="0" presId="urn:microsoft.com/office/officeart/2008/layout/PictureStrips"/>
    <dgm:cxn modelId="{4510EBAB-66E1-4F44-A3B9-D48C7BB25444}" type="presParOf" srcId="{DFF57630-2353-4A29-8F16-812EF59D0F5D}" destId="{A14D5E5E-63E2-42D8-AE46-DCD2E399D9E0}" srcOrd="21" destOrd="0" presId="urn:microsoft.com/office/officeart/2008/layout/PictureStrips"/>
    <dgm:cxn modelId="{B3ADAD40-B781-48D7-8BDB-90F9CC9C1B19}" type="presParOf" srcId="{DFF57630-2353-4A29-8F16-812EF59D0F5D}" destId="{680972EC-EA30-4E69-B31A-9EF73E157551}" srcOrd="22" destOrd="0" presId="urn:microsoft.com/office/officeart/2008/layout/PictureStrips"/>
    <dgm:cxn modelId="{4936EB59-81E6-4E65-A352-BCADFB90A5BB}" type="presParOf" srcId="{680972EC-EA30-4E69-B31A-9EF73E157551}" destId="{2BEB6B17-12BD-4F19-B6DD-43FADEE21EA1}" srcOrd="0" destOrd="0" presId="urn:microsoft.com/office/officeart/2008/layout/PictureStrips"/>
    <dgm:cxn modelId="{AD6D6286-8852-4FD8-BE44-62D1C5B59F88}" type="presParOf" srcId="{680972EC-EA30-4E69-B31A-9EF73E157551}" destId="{0E25EC7C-D1B2-43EB-874B-EE4B4A87848C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AC6853-993F-4BFD-95A5-25911BB24AA3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C78990-BC37-4E98-B763-5939AEB6ED02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Выделение группы «особого внимания»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B3C83B8-974E-4B23-8C30-ACC0659FC099}" type="parTrans" cxnId="{BAB05984-4BE5-42A5-914C-D2E5E07EC40E}">
      <dgm:prSet/>
      <dgm:spPr/>
      <dgm:t>
        <a:bodyPr/>
        <a:lstStyle/>
        <a:p>
          <a:endParaRPr lang="ru-RU"/>
        </a:p>
      </dgm:t>
    </dgm:pt>
    <dgm:pt modelId="{1F981DAF-35AC-4040-8846-59968757C52C}" type="sibTrans" cxnId="{BAB05984-4BE5-42A5-914C-D2E5E07EC40E}">
      <dgm:prSet/>
      <dgm:spPr/>
      <dgm:t>
        <a:bodyPr/>
        <a:lstStyle/>
        <a:p>
          <a:endParaRPr lang="ru-RU"/>
        </a:p>
      </dgm:t>
    </dgm:pt>
    <dgm:pt modelId="{B53BE6E8-D18B-486F-B08D-97126E2676F0}">
      <dgm:prSet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эффективной коммуникации </a:t>
          </a:r>
          <a:b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родителями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87D2ADE-6BBF-4B59-8B2E-79913D1B4E83}" type="parTrans" cxnId="{C416C749-E6DA-424D-AA36-F7CD8FC2D1CB}">
      <dgm:prSet/>
      <dgm:spPr/>
      <dgm:t>
        <a:bodyPr/>
        <a:lstStyle/>
        <a:p>
          <a:endParaRPr lang="ru-RU"/>
        </a:p>
      </dgm:t>
    </dgm:pt>
    <dgm:pt modelId="{63AACCF4-9D4A-4E71-8FC4-2F1471A3D6F8}" type="sibTrans" cxnId="{C416C749-E6DA-424D-AA36-F7CD8FC2D1CB}">
      <dgm:prSet/>
      <dgm:spPr/>
      <dgm:t>
        <a:bodyPr/>
        <a:lstStyle/>
        <a:p>
          <a:endParaRPr lang="ru-RU"/>
        </a:p>
      </dgm:t>
    </dgm:pt>
    <dgm:pt modelId="{F6C7EBCA-26D7-430A-96B6-0E91FD467549}">
      <dgm:prSet phldrT="[Текст]" custT="1"/>
      <dgm:spPr/>
      <dgm:t>
        <a:bodyPr/>
        <a:lstStyle/>
        <a:p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Ежедневные онлайн-«линейки»</a:t>
          </a:r>
          <a:b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Классные часы в </a:t>
          </a:r>
          <a:r>
            <a:rPr lang="ru-RU" sz="28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Инстаграм</a:t>
          </a:r>
          <a:endParaRPr lang="ru-RU" sz="2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EA3C03-82F4-4D35-AC57-AE51050B0D33}" type="parTrans" cxnId="{40D242EB-6ACC-4F73-8ADF-A6FDA0770D59}">
      <dgm:prSet/>
      <dgm:spPr/>
      <dgm:t>
        <a:bodyPr/>
        <a:lstStyle/>
        <a:p>
          <a:endParaRPr lang="ru-RU"/>
        </a:p>
      </dgm:t>
    </dgm:pt>
    <dgm:pt modelId="{42FD866F-939D-4114-A4A6-217F0F848035}" type="sibTrans" cxnId="{40D242EB-6ACC-4F73-8ADF-A6FDA0770D59}">
      <dgm:prSet/>
      <dgm:spPr/>
      <dgm:t>
        <a:bodyPr/>
        <a:lstStyle/>
        <a:p>
          <a:endParaRPr lang="ru-RU"/>
        </a:p>
      </dgm:t>
    </dgm:pt>
    <dgm:pt modelId="{B850F3E7-B667-4C46-BD61-07A31E8D4F86}" type="pres">
      <dgm:prSet presAssocID="{13AC6853-993F-4BFD-95A5-25911BB24AA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052A66D4-BEC8-41A7-A93C-5F89D1C1AC86}" type="pres">
      <dgm:prSet presAssocID="{13AC6853-993F-4BFD-95A5-25911BB24AA3}" presName="Name1" presStyleCnt="0"/>
      <dgm:spPr/>
    </dgm:pt>
    <dgm:pt modelId="{4431A621-0000-4B6B-91EA-55BC73491D6A}" type="pres">
      <dgm:prSet presAssocID="{13AC6853-993F-4BFD-95A5-25911BB24AA3}" presName="cycle" presStyleCnt="0"/>
      <dgm:spPr/>
    </dgm:pt>
    <dgm:pt modelId="{7FC27976-2C14-41B6-8AF4-829AE169BF5E}" type="pres">
      <dgm:prSet presAssocID="{13AC6853-993F-4BFD-95A5-25911BB24AA3}" presName="srcNode" presStyleLbl="node1" presStyleIdx="0" presStyleCnt="3"/>
      <dgm:spPr/>
    </dgm:pt>
    <dgm:pt modelId="{5C97B06B-4CB3-4867-BF5A-2861A957DBF4}" type="pres">
      <dgm:prSet presAssocID="{13AC6853-993F-4BFD-95A5-25911BB24AA3}" presName="conn" presStyleLbl="parChTrans1D2" presStyleIdx="0" presStyleCnt="1"/>
      <dgm:spPr/>
      <dgm:t>
        <a:bodyPr/>
        <a:lstStyle/>
        <a:p>
          <a:endParaRPr lang="ru-RU"/>
        </a:p>
      </dgm:t>
    </dgm:pt>
    <dgm:pt modelId="{A09EB64E-8C34-4DAE-9651-6650DE9DF329}" type="pres">
      <dgm:prSet presAssocID="{13AC6853-993F-4BFD-95A5-25911BB24AA3}" presName="extraNode" presStyleLbl="node1" presStyleIdx="0" presStyleCnt="3"/>
      <dgm:spPr/>
    </dgm:pt>
    <dgm:pt modelId="{36E0EFD4-9526-4EEC-9900-E197C4323F41}" type="pres">
      <dgm:prSet presAssocID="{13AC6853-993F-4BFD-95A5-25911BB24AA3}" presName="dstNode" presStyleLbl="node1" presStyleIdx="0" presStyleCnt="3"/>
      <dgm:spPr/>
    </dgm:pt>
    <dgm:pt modelId="{1876D38E-3CDD-4834-BA78-8A1AB93F4285}" type="pres">
      <dgm:prSet presAssocID="{DDC78990-BC37-4E98-B763-5939AEB6ED02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D2572D-0E04-41EC-82F4-A840C38074B3}" type="pres">
      <dgm:prSet presAssocID="{DDC78990-BC37-4E98-B763-5939AEB6ED02}" presName="accent_1" presStyleCnt="0"/>
      <dgm:spPr/>
    </dgm:pt>
    <dgm:pt modelId="{2E855D7F-999F-4281-82CB-16CD93EE308B}" type="pres">
      <dgm:prSet presAssocID="{DDC78990-BC37-4E98-B763-5939AEB6ED02}" presName="accentRepeatNode" presStyleLbl="solidFgAcc1" presStyleIdx="0" presStyleCnt="3"/>
      <dgm:spPr/>
    </dgm:pt>
    <dgm:pt modelId="{2BD1F5B9-1D99-4613-A514-47303F2CAA24}" type="pres">
      <dgm:prSet presAssocID="{F6C7EBCA-26D7-430A-96B6-0E91FD467549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A61F30-4A41-4405-81F0-64927E89614C}" type="pres">
      <dgm:prSet presAssocID="{F6C7EBCA-26D7-430A-96B6-0E91FD467549}" presName="accent_2" presStyleCnt="0"/>
      <dgm:spPr/>
    </dgm:pt>
    <dgm:pt modelId="{B68BCC4E-D45E-4519-940D-05A4D319B82F}" type="pres">
      <dgm:prSet presAssocID="{F6C7EBCA-26D7-430A-96B6-0E91FD467549}" presName="accentRepeatNode" presStyleLbl="solidFgAcc1" presStyleIdx="1" presStyleCnt="3"/>
      <dgm:spPr/>
    </dgm:pt>
    <dgm:pt modelId="{3E6C07B7-58F3-483E-98C3-CD35FACF0A47}" type="pres">
      <dgm:prSet presAssocID="{B53BE6E8-D18B-486F-B08D-97126E2676F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EB807C-9D44-4DD6-96C4-D0ADD6E6399B}" type="pres">
      <dgm:prSet presAssocID="{B53BE6E8-D18B-486F-B08D-97126E2676F0}" presName="accent_3" presStyleCnt="0"/>
      <dgm:spPr/>
    </dgm:pt>
    <dgm:pt modelId="{4486A08F-0F9B-4275-9E83-79F52EBB3B0E}" type="pres">
      <dgm:prSet presAssocID="{B53BE6E8-D18B-486F-B08D-97126E2676F0}" presName="accentRepeatNode" presStyleLbl="solidFgAcc1" presStyleIdx="2" presStyleCnt="3"/>
      <dgm:spPr/>
    </dgm:pt>
  </dgm:ptLst>
  <dgm:cxnLst>
    <dgm:cxn modelId="{40D242EB-6ACC-4F73-8ADF-A6FDA0770D59}" srcId="{13AC6853-993F-4BFD-95A5-25911BB24AA3}" destId="{F6C7EBCA-26D7-430A-96B6-0E91FD467549}" srcOrd="1" destOrd="0" parTransId="{35EA3C03-82F4-4D35-AC57-AE51050B0D33}" sibTransId="{42FD866F-939D-4114-A4A6-217F0F848035}"/>
    <dgm:cxn modelId="{C416C749-E6DA-424D-AA36-F7CD8FC2D1CB}" srcId="{13AC6853-993F-4BFD-95A5-25911BB24AA3}" destId="{B53BE6E8-D18B-486F-B08D-97126E2676F0}" srcOrd="2" destOrd="0" parTransId="{787D2ADE-6BBF-4B59-8B2E-79913D1B4E83}" sibTransId="{63AACCF4-9D4A-4E71-8FC4-2F1471A3D6F8}"/>
    <dgm:cxn modelId="{243568A4-EEFB-426C-9B74-2934B30E3DDD}" type="presOf" srcId="{B53BE6E8-D18B-486F-B08D-97126E2676F0}" destId="{3E6C07B7-58F3-483E-98C3-CD35FACF0A47}" srcOrd="0" destOrd="0" presId="urn:microsoft.com/office/officeart/2008/layout/VerticalCurvedList"/>
    <dgm:cxn modelId="{6945915E-54D8-468A-9D29-3C4BF630A0BF}" type="presOf" srcId="{F6C7EBCA-26D7-430A-96B6-0E91FD467549}" destId="{2BD1F5B9-1D99-4613-A514-47303F2CAA24}" srcOrd="0" destOrd="0" presId="urn:microsoft.com/office/officeart/2008/layout/VerticalCurvedList"/>
    <dgm:cxn modelId="{BAB05984-4BE5-42A5-914C-D2E5E07EC40E}" srcId="{13AC6853-993F-4BFD-95A5-25911BB24AA3}" destId="{DDC78990-BC37-4E98-B763-5939AEB6ED02}" srcOrd="0" destOrd="0" parTransId="{1B3C83B8-974E-4B23-8C30-ACC0659FC099}" sibTransId="{1F981DAF-35AC-4040-8846-59968757C52C}"/>
    <dgm:cxn modelId="{37AE509C-6051-457C-8C10-FD43DA3D7761}" type="presOf" srcId="{DDC78990-BC37-4E98-B763-5939AEB6ED02}" destId="{1876D38E-3CDD-4834-BA78-8A1AB93F4285}" srcOrd="0" destOrd="0" presId="urn:microsoft.com/office/officeart/2008/layout/VerticalCurvedList"/>
    <dgm:cxn modelId="{2ADCBA2A-29D1-4B2C-BFBF-CA8F7698E822}" type="presOf" srcId="{13AC6853-993F-4BFD-95A5-25911BB24AA3}" destId="{B850F3E7-B667-4C46-BD61-07A31E8D4F86}" srcOrd="0" destOrd="0" presId="urn:microsoft.com/office/officeart/2008/layout/VerticalCurvedList"/>
    <dgm:cxn modelId="{5D4240B1-966B-4585-82FF-81C04E80821C}" type="presOf" srcId="{1F981DAF-35AC-4040-8846-59968757C52C}" destId="{5C97B06B-4CB3-4867-BF5A-2861A957DBF4}" srcOrd="0" destOrd="0" presId="urn:microsoft.com/office/officeart/2008/layout/VerticalCurvedList"/>
    <dgm:cxn modelId="{9C8CE9DB-DB4E-4822-9599-68B3A3551410}" type="presParOf" srcId="{B850F3E7-B667-4C46-BD61-07A31E8D4F86}" destId="{052A66D4-BEC8-41A7-A93C-5F89D1C1AC86}" srcOrd="0" destOrd="0" presId="urn:microsoft.com/office/officeart/2008/layout/VerticalCurvedList"/>
    <dgm:cxn modelId="{DFE3D50A-B487-4B82-961D-D18489B57050}" type="presParOf" srcId="{052A66D4-BEC8-41A7-A93C-5F89D1C1AC86}" destId="{4431A621-0000-4B6B-91EA-55BC73491D6A}" srcOrd="0" destOrd="0" presId="urn:microsoft.com/office/officeart/2008/layout/VerticalCurvedList"/>
    <dgm:cxn modelId="{660997BD-8A81-4586-92C9-DC7A887E3B1F}" type="presParOf" srcId="{4431A621-0000-4B6B-91EA-55BC73491D6A}" destId="{7FC27976-2C14-41B6-8AF4-829AE169BF5E}" srcOrd="0" destOrd="0" presId="urn:microsoft.com/office/officeart/2008/layout/VerticalCurvedList"/>
    <dgm:cxn modelId="{85EC3535-93FB-475E-B11D-C5968C014F1F}" type="presParOf" srcId="{4431A621-0000-4B6B-91EA-55BC73491D6A}" destId="{5C97B06B-4CB3-4867-BF5A-2861A957DBF4}" srcOrd="1" destOrd="0" presId="urn:microsoft.com/office/officeart/2008/layout/VerticalCurvedList"/>
    <dgm:cxn modelId="{020C2616-C2C1-4820-8C68-4CB0F78C03F1}" type="presParOf" srcId="{4431A621-0000-4B6B-91EA-55BC73491D6A}" destId="{A09EB64E-8C34-4DAE-9651-6650DE9DF329}" srcOrd="2" destOrd="0" presId="urn:microsoft.com/office/officeart/2008/layout/VerticalCurvedList"/>
    <dgm:cxn modelId="{290132EA-E642-4EFC-A513-1E1D4711233C}" type="presParOf" srcId="{4431A621-0000-4B6B-91EA-55BC73491D6A}" destId="{36E0EFD4-9526-4EEC-9900-E197C4323F41}" srcOrd="3" destOrd="0" presId="urn:microsoft.com/office/officeart/2008/layout/VerticalCurvedList"/>
    <dgm:cxn modelId="{6CB3726B-B510-4492-A2C0-8D461109E9E4}" type="presParOf" srcId="{052A66D4-BEC8-41A7-A93C-5F89D1C1AC86}" destId="{1876D38E-3CDD-4834-BA78-8A1AB93F4285}" srcOrd="1" destOrd="0" presId="urn:microsoft.com/office/officeart/2008/layout/VerticalCurvedList"/>
    <dgm:cxn modelId="{97940AE7-026B-492B-9915-32F16BBACE07}" type="presParOf" srcId="{052A66D4-BEC8-41A7-A93C-5F89D1C1AC86}" destId="{1ED2572D-0E04-41EC-82F4-A840C38074B3}" srcOrd="2" destOrd="0" presId="urn:microsoft.com/office/officeart/2008/layout/VerticalCurvedList"/>
    <dgm:cxn modelId="{E6CA5156-AE22-4F0A-ABF2-B838703EB792}" type="presParOf" srcId="{1ED2572D-0E04-41EC-82F4-A840C38074B3}" destId="{2E855D7F-999F-4281-82CB-16CD93EE308B}" srcOrd="0" destOrd="0" presId="urn:microsoft.com/office/officeart/2008/layout/VerticalCurvedList"/>
    <dgm:cxn modelId="{D30FC110-E5B4-4C9B-A561-A3E292C96FA7}" type="presParOf" srcId="{052A66D4-BEC8-41A7-A93C-5F89D1C1AC86}" destId="{2BD1F5B9-1D99-4613-A514-47303F2CAA24}" srcOrd="3" destOrd="0" presId="urn:microsoft.com/office/officeart/2008/layout/VerticalCurvedList"/>
    <dgm:cxn modelId="{43E9C35B-6874-47D6-A909-E864E6C2CB18}" type="presParOf" srcId="{052A66D4-BEC8-41A7-A93C-5F89D1C1AC86}" destId="{8FA61F30-4A41-4405-81F0-64927E89614C}" srcOrd="4" destOrd="0" presId="urn:microsoft.com/office/officeart/2008/layout/VerticalCurvedList"/>
    <dgm:cxn modelId="{36893FE2-FD56-419D-B0F4-4AC85EB5B515}" type="presParOf" srcId="{8FA61F30-4A41-4405-81F0-64927E89614C}" destId="{B68BCC4E-D45E-4519-940D-05A4D319B82F}" srcOrd="0" destOrd="0" presId="urn:microsoft.com/office/officeart/2008/layout/VerticalCurvedList"/>
    <dgm:cxn modelId="{AAAF7161-3509-4E4B-A3CF-90CDA5C1FD77}" type="presParOf" srcId="{052A66D4-BEC8-41A7-A93C-5F89D1C1AC86}" destId="{3E6C07B7-58F3-483E-98C3-CD35FACF0A47}" srcOrd="5" destOrd="0" presId="urn:microsoft.com/office/officeart/2008/layout/VerticalCurvedList"/>
    <dgm:cxn modelId="{F966DA33-2031-4A85-B086-72DC5E1FC593}" type="presParOf" srcId="{052A66D4-BEC8-41A7-A93C-5F89D1C1AC86}" destId="{54EB807C-9D44-4DD6-96C4-D0ADD6E6399B}" srcOrd="6" destOrd="0" presId="urn:microsoft.com/office/officeart/2008/layout/VerticalCurvedList"/>
    <dgm:cxn modelId="{0DAE981B-1653-40A4-BFDF-03FC85485B51}" type="presParOf" srcId="{54EB807C-9D44-4DD6-96C4-D0ADD6E6399B}" destId="{4486A08F-0F9B-4275-9E83-79F52EBB3B0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C814B7-EC13-4F87-9F31-C4795F6765EA}">
      <dsp:nvSpPr>
        <dsp:cNvPr id="0" name=""/>
        <dsp:cNvSpPr/>
      </dsp:nvSpPr>
      <dsp:spPr>
        <a:xfrm>
          <a:off x="0" y="285112"/>
          <a:ext cx="8146859" cy="1472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287" tIns="354076" rIns="632287" bIns="142240" numCol="1" spcCol="1270" anchor="t" anchorCtr="0">
          <a:noAutofit/>
        </a:bodyPr>
        <a:lstStyle/>
        <a:p>
          <a:pPr marL="0" lvl="1" indent="0" algn="l" defTabSz="947738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  <a:tabLst/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Форма обучения, при которой все или большая часть учебных процедур осуществляется с использованием современных информационных и телекоммуникационных технологий (например, образовательных платформ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Учи.ру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МЭО и др.). </a:t>
          </a:r>
        </a:p>
      </dsp:txBody>
      <dsp:txXfrm>
        <a:off x="0" y="285112"/>
        <a:ext cx="8146859" cy="1472625"/>
      </dsp:txXfrm>
    </dsp:sp>
    <dsp:sp modelId="{5FB7D489-C7C1-49B1-88AE-E9B6C82EFA47}">
      <dsp:nvSpPr>
        <dsp:cNvPr id="0" name=""/>
        <dsp:cNvSpPr/>
      </dsp:nvSpPr>
      <dsp:spPr>
        <a:xfrm>
          <a:off x="407342" y="34192"/>
          <a:ext cx="5702801" cy="50184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5">
                <a:alpha val="90000"/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552" tIns="0" rIns="21555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дистанционное занятие</a:t>
          </a:r>
        </a:p>
      </dsp:txBody>
      <dsp:txXfrm>
        <a:off x="431840" y="58690"/>
        <a:ext cx="5653805" cy="452844"/>
      </dsp:txXfrm>
    </dsp:sp>
    <dsp:sp modelId="{C3018255-DA72-4A46-80B3-0B9EE3DF9D96}">
      <dsp:nvSpPr>
        <dsp:cNvPr id="0" name=""/>
        <dsp:cNvSpPr/>
      </dsp:nvSpPr>
      <dsp:spPr>
        <a:xfrm>
          <a:off x="0" y="2100457"/>
          <a:ext cx="8146859" cy="14458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287" tIns="354076" rIns="63228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Обучающиеся подключаются к трансляции в режиме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онлайн 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 платформах для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видеоконференций, в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т.ч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 интегрированных в образовательные платформы 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(например,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Мираполис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ru-RU" sz="1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Zoom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</a:t>
          </a:r>
          <a:r>
            <a:rPr lang="en-US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Teams, Discord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 др.</a:t>
          </a:r>
          <a:r>
            <a:rPr lang="en-US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. </a:t>
          </a:r>
        </a:p>
      </dsp:txBody>
      <dsp:txXfrm>
        <a:off x="0" y="2100457"/>
        <a:ext cx="8146859" cy="1445850"/>
      </dsp:txXfrm>
    </dsp:sp>
    <dsp:sp modelId="{D2309EA7-0496-4795-9C69-3867D6D3C09F}">
      <dsp:nvSpPr>
        <dsp:cNvPr id="0" name=""/>
        <dsp:cNvSpPr/>
      </dsp:nvSpPr>
      <dsp:spPr>
        <a:xfrm>
          <a:off x="407342" y="1849537"/>
          <a:ext cx="5702801" cy="50184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20000"/>
                <a:tint val="0"/>
              </a:schemeClr>
            </a:gs>
            <a:gs pos="44000">
              <a:schemeClr val="accent5">
                <a:alpha val="90000"/>
                <a:hueOff val="0"/>
                <a:satOff val="0"/>
                <a:lumOff val="0"/>
                <a:alphaOff val="-20000"/>
                <a:tint val="60000"/>
                <a:satMod val="12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2000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552" tIns="0" rIns="21555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онлайн-урок</a:t>
          </a:r>
        </a:p>
      </dsp:txBody>
      <dsp:txXfrm>
        <a:off x="431840" y="1874035"/>
        <a:ext cx="5653805" cy="452844"/>
      </dsp:txXfrm>
    </dsp:sp>
    <dsp:sp modelId="{736A3C09-28E7-43A5-8879-A0CD6C6502BF}">
      <dsp:nvSpPr>
        <dsp:cNvPr id="0" name=""/>
        <dsp:cNvSpPr/>
      </dsp:nvSpPr>
      <dsp:spPr>
        <a:xfrm>
          <a:off x="0" y="3889027"/>
          <a:ext cx="8146859" cy="1204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2287" tIns="354076" rIns="632287" bIns="128016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Чередование форматов обучения и разных видов деятельности. Подготовка к уроку осуществляется с опорой на </a:t>
          </a: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разработки </a:t>
          </a:r>
          <a:r>
            <a:rPr lang="ru-RU" sz="1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учителя с привлечением материалов образовательных ресурсов. </a:t>
          </a:r>
        </a:p>
      </dsp:txBody>
      <dsp:txXfrm>
        <a:off x="0" y="3889027"/>
        <a:ext cx="8146859" cy="1204875"/>
      </dsp:txXfrm>
    </dsp:sp>
    <dsp:sp modelId="{BF94665C-0BA0-4EA1-95F4-78C3177ABC73}">
      <dsp:nvSpPr>
        <dsp:cNvPr id="0" name=""/>
        <dsp:cNvSpPr/>
      </dsp:nvSpPr>
      <dsp:spPr>
        <a:xfrm>
          <a:off x="407342" y="3638107"/>
          <a:ext cx="5702801" cy="501840"/>
        </a:xfrm>
        <a:prstGeom prst="roundRect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-40000"/>
                <a:tint val="0"/>
              </a:schemeClr>
            </a:gs>
            <a:gs pos="44000">
              <a:schemeClr val="accent5">
                <a:alpha val="90000"/>
                <a:hueOff val="0"/>
                <a:satOff val="0"/>
                <a:lumOff val="0"/>
                <a:alphaOff val="-40000"/>
                <a:tint val="60000"/>
                <a:satMod val="12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-4000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552" tIns="0" rIns="215552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смешанная форма</a:t>
          </a:r>
        </a:p>
      </dsp:txBody>
      <dsp:txXfrm>
        <a:off x="431840" y="3662605"/>
        <a:ext cx="5653805" cy="452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56798F-B464-45E5-A5AA-7926944FAD57}">
      <dsp:nvSpPr>
        <dsp:cNvPr id="0" name=""/>
        <dsp:cNvSpPr/>
      </dsp:nvSpPr>
      <dsp:spPr>
        <a:xfrm>
          <a:off x="192435" y="756500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Российская</a:t>
          </a:r>
        </a:p>
      </dsp:txBody>
      <dsp:txXfrm>
        <a:off x="192435" y="756500"/>
        <a:ext cx="2539885" cy="793714"/>
      </dsp:txXfrm>
    </dsp:sp>
    <dsp:sp modelId="{07A356FA-B517-448A-8CAB-1DF650B71E27}">
      <dsp:nvSpPr>
        <dsp:cNvPr id="0" name=""/>
        <dsp:cNvSpPr/>
      </dsp:nvSpPr>
      <dsp:spPr>
        <a:xfrm>
          <a:off x="978972" y="1983875"/>
          <a:ext cx="761488" cy="426859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C73D10-F191-4212-A5F0-651632BF42AF}">
      <dsp:nvSpPr>
        <dsp:cNvPr id="0" name=""/>
        <dsp:cNvSpPr/>
      </dsp:nvSpPr>
      <dsp:spPr>
        <a:xfrm>
          <a:off x="3087036" y="790917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Мобильное электронное образование</a:t>
          </a:r>
        </a:p>
      </dsp:txBody>
      <dsp:txXfrm>
        <a:off x="3087036" y="790917"/>
        <a:ext cx="2539885" cy="793714"/>
      </dsp:txXfrm>
    </dsp:sp>
    <dsp:sp modelId="{0C1AD8A9-D5E2-4C9F-9090-3B40528D0C6B}">
      <dsp:nvSpPr>
        <dsp:cNvPr id="0" name=""/>
        <dsp:cNvSpPr/>
      </dsp:nvSpPr>
      <dsp:spPr>
        <a:xfrm>
          <a:off x="3010935" y="779661"/>
          <a:ext cx="702661" cy="833399"/>
        </a:xfrm>
        <a:prstGeom prst="rect">
          <a:avLst/>
        </a:prstGeom>
        <a:blipFill rotWithShape="1">
          <a:blip xmlns:r="http://schemas.openxmlformats.org/officeDocument/2006/relationships" r:embed="rId1"/>
          <a:srcRect/>
          <a:stretch>
            <a:fillRect l="-14000" r="-14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4A2BC4-03A7-4E2A-A180-AE69067B8215}">
      <dsp:nvSpPr>
        <dsp:cNvPr id="0" name=""/>
        <dsp:cNvSpPr/>
      </dsp:nvSpPr>
      <dsp:spPr>
        <a:xfrm>
          <a:off x="5837748" y="801848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               </a:t>
          </a:r>
          <a:r>
            <a:rPr lang="ru-RU" sz="1800" kern="1200" dirty="0" err="1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Якласс</a:t>
          </a:r>
          <a:endParaRPr lang="ru-RU" sz="1800" kern="1200" dirty="0">
            <a:solidFill>
              <a:srgbClr val="002060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837748" y="801848"/>
        <a:ext cx="2539885" cy="793714"/>
      </dsp:txXfrm>
    </dsp:sp>
    <dsp:sp modelId="{609B7CF7-A28A-4A15-8A73-2D7D472DF0C4}">
      <dsp:nvSpPr>
        <dsp:cNvPr id="0" name=""/>
        <dsp:cNvSpPr/>
      </dsp:nvSpPr>
      <dsp:spPr>
        <a:xfrm>
          <a:off x="5861908" y="654137"/>
          <a:ext cx="731352" cy="1080619"/>
        </a:xfrm>
        <a:prstGeom prst="rect">
          <a:avLst/>
        </a:prstGeom>
        <a:blipFill rotWithShape="1"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212CB4-3AA5-42D7-A3CE-5C68B570F678}">
      <dsp:nvSpPr>
        <dsp:cNvPr id="0" name=""/>
        <dsp:cNvSpPr/>
      </dsp:nvSpPr>
      <dsp:spPr>
        <a:xfrm>
          <a:off x="220509" y="1818920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 err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ЯндексУчебник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20509" y="1818920"/>
        <a:ext cx="2539885" cy="793714"/>
      </dsp:txXfrm>
    </dsp:sp>
    <dsp:sp modelId="{16D7C505-D52B-478F-B8C9-68BC259A00E6}">
      <dsp:nvSpPr>
        <dsp:cNvPr id="0" name=""/>
        <dsp:cNvSpPr/>
      </dsp:nvSpPr>
      <dsp:spPr>
        <a:xfrm>
          <a:off x="1126843" y="1015538"/>
          <a:ext cx="214594" cy="309749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B455F71-7606-4473-80F2-7BA5D926EAB0}">
      <dsp:nvSpPr>
        <dsp:cNvPr id="0" name=""/>
        <dsp:cNvSpPr/>
      </dsp:nvSpPr>
      <dsp:spPr>
        <a:xfrm>
          <a:off x="3075771" y="1876244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kern="1200" dirty="0" err="1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Учи.ру</a:t>
          </a:r>
          <a:endParaRPr lang="ru-RU" sz="2000" kern="1200" dirty="0">
            <a:solidFill>
              <a:srgbClr val="002060"/>
            </a:solidFill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3075771" y="1876244"/>
        <a:ext cx="2539885" cy="793714"/>
      </dsp:txXfrm>
    </dsp:sp>
    <dsp:sp modelId="{589FA0CD-DF5D-4638-AB41-4B342C3B0D3A}">
      <dsp:nvSpPr>
        <dsp:cNvPr id="0" name=""/>
        <dsp:cNvSpPr/>
      </dsp:nvSpPr>
      <dsp:spPr>
        <a:xfrm>
          <a:off x="3113034" y="1825860"/>
          <a:ext cx="789329" cy="833399"/>
        </a:xfrm>
        <a:prstGeom prst="rect">
          <a:avLst/>
        </a:prstGeom>
        <a:blipFill rotWithShape="1">
          <a:blip xmlns:r="http://schemas.openxmlformats.org/officeDocument/2006/relationships" r:embed="rId3"/>
          <a:srcRect/>
          <a:stretch>
            <a:fillRect l="-3000" r="-3000"/>
          </a:stretch>
        </a:blip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807666-A242-4CFD-BDF9-82B5AEA65FEC}">
      <dsp:nvSpPr>
        <dsp:cNvPr id="0" name=""/>
        <dsp:cNvSpPr/>
      </dsp:nvSpPr>
      <dsp:spPr>
        <a:xfrm>
          <a:off x="5822634" y="1818920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        </a:t>
          </a:r>
          <a:r>
            <a:rPr lang="ru-RU" sz="1600" kern="1200" dirty="0">
              <a:solidFill>
                <a:srgbClr val="00206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Открытая школа</a:t>
          </a:r>
        </a:p>
      </dsp:txBody>
      <dsp:txXfrm>
        <a:off x="5822634" y="1818920"/>
        <a:ext cx="2539885" cy="793714"/>
      </dsp:txXfrm>
    </dsp:sp>
    <dsp:sp modelId="{F1AE51C3-82D2-48AC-9D79-DE8145E9142E}">
      <dsp:nvSpPr>
        <dsp:cNvPr id="0" name=""/>
        <dsp:cNvSpPr/>
      </dsp:nvSpPr>
      <dsp:spPr>
        <a:xfrm>
          <a:off x="5866090" y="2078352"/>
          <a:ext cx="206233" cy="85240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974615-D799-4F00-80DA-619F48FE0DD9}">
      <dsp:nvSpPr>
        <dsp:cNvPr id="0" name=""/>
        <dsp:cNvSpPr/>
      </dsp:nvSpPr>
      <dsp:spPr>
        <a:xfrm>
          <a:off x="240843" y="2760794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>
              <a:solidFill>
                <a:schemeClr val="bg1"/>
              </a:solidFill>
              <a:latin typeface="Calibri"/>
              <a:ea typeface="+mn-ea"/>
              <a:cs typeface="+mn-cs"/>
            </a:rPr>
            <a:t>к</a:t>
          </a:r>
        </a:p>
      </dsp:txBody>
      <dsp:txXfrm>
        <a:off x="240843" y="2760794"/>
        <a:ext cx="2539885" cy="793714"/>
      </dsp:txXfrm>
    </dsp:sp>
    <dsp:sp modelId="{F3B9E294-8756-4300-8F5F-8D054D9084F6}">
      <dsp:nvSpPr>
        <dsp:cNvPr id="0" name=""/>
        <dsp:cNvSpPr/>
      </dsp:nvSpPr>
      <dsp:spPr>
        <a:xfrm>
          <a:off x="989616" y="3131110"/>
          <a:ext cx="555599" cy="47037"/>
        </a:xfrm>
        <a:prstGeom prst="rect">
          <a:avLst/>
        </a:prstGeom>
        <a:solidFill>
          <a:schemeClr val="bg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5BF9F7-2911-4F97-A5FE-894303D28522}">
      <dsp:nvSpPr>
        <dsp:cNvPr id="0" name=""/>
        <dsp:cNvSpPr/>
      </dsp:nvSpPr>
      <dsp:spPr>
        <a:xfrm>
          <a:off x="3068136" y="2760794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068136" y="2760794"/>
        <a:ext cx="2539885" cy="793714"/>
      </dsp:txXfrm>
    </dsp:sp>
    <dsp:sp modelId="{6F5C8DD9-D440-4584-A7BD-544B48237310}">
      <dsp:nvSpPr>
        <dsp:cNvPr id="0" name=""/>
        <dsp:cNvSpPr/>
      </dsp:nvSpPr>
      <dsp:spPr>
        <a:xfrm flipV="1">
          <a:off x="4003910" y="3100433"/>
          <a:ext cx="555599" cy="47037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88F982-6755-4D2F-9893-7C2135C76ED1}">
      <dsp:nvSpPr>
        <dsp:cNvPr id="0" name=""/>
        <dsp:cNvSpPr/>
      </dsp:nvSpPr>
      <dsp:spPr>
        <a:xfrm>
          <a:off x="5806533" y="2760794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806533" y="2760794"/>
        <a:ext cx="2539885" cy="793714"/>
      </dsp:txXfrm>
    </dsp:sp>
    <dsp:sp modelId="{11C22671-46FE-4D7D-9D93-885D92EA600D}">
      <dsp:nvSpPr>
        <dsp:cNvPr id="0" name=""/>
        <dsp:cNvSpPr/>
      </dsp:nvSpPr>
      <dsp:spPr>
        <a:xfrm>
          <a:off x="6886878" y="3008838"/>
          <a:ext cx="555599" cy="91598"/>
        </a:xfrm>
        <a:prstGeom prst="rect">
          <a:avLst/>
        </a:prstGeom>
        <a:solidFill>
          <a:srgbClr val="4472C4">
            <a:tint val="50000"/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594924-47B5-4916-B7C3-735CDBB1B40B}">
      <dsp:nvSpPr>
        <dsp:cNvPr id="0" name=""/>
        <dsp:cNvSpPr/>
      </dsp:nvSpPr>
      <dsp:spPr>
        <a:xfrm>
          <a:off x="260569" y="3645345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60569" y="3645345"/>
        <a:ext cx="2539885" cy="793714"/>
      </dsp:txXfrm>
    </dsp:sp>
    <dsp:sp modelId="{A51523DB-3A84-4E09-B062-1C074DC5AF91}">
      <dsp:nvSpPr>
        <dsp:cNvPr id="0" name=""/>
        <dsp:cNvSpPr/>
      </dsp:nvSpPr>
      <dsp:spPr>
        <a:xfrm flipV="1">
          <a:off x="0" y="4045601"/>
          <a:ext cx="163896" cy="236393"/>
        </a:xfrm>
        <a:prstGeom prst="rect">
          <a:avLst/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B39EE5-A4BA-447A-939E-EEE7BC7A2B86}">
      <dsp:nvSpPr>
        <dsp:cNvPr id="0" name=""/>
        <dsp:cNvSpPr/>
      </dsp:nvSpPr>
      <dsp:spPr>
        <a:xfrm>
          <a:off x="3073808" y="3645345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073808" y="3645345"/>
        <a:ext cx="2539885" cy="793714"/>
      </dsp:txXfrm>
    </dsp:sp>
    <dsp:sp modelId="{9B8199CE-0AB6-4767-92F8-043DB1ADC2A0}">
      <dsp:nvSpPr>
        <dsp:cNvPr id="0" name=""/>
        <dsp:cNvSpPr/>
      </dsp:nvSpPr>
      <dsp:spPr>
        <a:xfrm flipH="1">
          <a:off x="3236613" y="3999876"/>
          <a:ext cx="476693" cy="45720"/>
        </a:xfrm>
        <a:prstGeom prst="rect">
          <a:avLst/>
        </a:prstGeom>
        <a:solidFill>
          <a:schemeClr val="bg1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EB6B17-12BD-4F19-B6DD-43FADEE21EA1}">
      <dsp:nvSpPr>
        <dsp:cNvPr id="0" name=""/>
        <dsp:cNvSpPr/>
      </dsp:nvSpPr>
      <dsp:spPr>
        <a:xfrm>
          <a:off x="5807972" y="3645345"/>
          <a:ext cx="2539885" cy="793714"/>
        </a:xfrm>
        <a:prstGeom prst="rect">
          <a:avLst/>
        </a:prstGeom>
        <a:solidFill>
          <a:sysClr val="window" lastClr="FFFFFF">
            <a:alpha val="40000"/>
            <a:hueOff val="0"/>
            <a:satOff val="0"/>
            <a:lumOff val="0"/>
            <a:alphaOff val="0"/>
          </a:sysClr>
        </a:solidFill>
        <a:ln w="6350" cap="flat" cmpd="sng" algn="ctr">
          <a:solidFill>
            <a:srgbClr val="4472C4">
              <a:hueOff val="0"/>
              <a:satOff val="0"/>
              <a:lumOff val="0"/>
              <a:alphaOff val="0"/>
            </a:srgb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7609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5807972" y="3645345"/>
        <a:ext cx="2539885" cy="793714"/>
      </dsp:txXfrm>
    </dsp:sp>
    <dsp:sp modelId="{0E25EC7C-D1B2-43EB-874B-EE4B4A87848C}">
      <dsp:nvSpPr>
        <dsp:cNvPr id="0" name=""/>
        <dsp:cNvSpPr/>
      </dsp:nvSpPr>
      <dsp:spPr>
        <a:xfrm flipV="1">
          <a:off x="8334389" y="4039029"/>
          <a:ext cx="185142" cy="119459"/>
        </a:xfrm>
        <a:prstGeom prst="rect">
          <a:avLst/>
        </a:prstGeom>
        <a:solidFill>
          <a:schemeClr val="bg1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7B06B-4CB3-4867-BF5A-2861A957DBF4}">
      <dsp:nvSpPr>
        <dsp:cNvPr id="0" name=""/>
        <dsp:cNvSpPr/>
      </dsp:nvSpPr>
      <dsp:spPr>
        <a:xfrm>
          <a:off x="-4971510" y="-761748"/>
          <a:ext cx="5920872" cy="5920872"/>
        </a:xfrm>
        <a:prstGeom prst="blockArc">
          <a:avLst>
            <a:gd name="adj1" fmla="val 18900000"/>
            <a:gd name="adj2" fmla="val 2700000"/>
            <a:gd name="adj3" fmla="val 365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876D38E-3CDD-4834-BA78-8A1AB93F4285}">
      <dsp:nvSpPr>
        <dsp:cNvPr id="0" name=""/>
        <dsp:cNvSpPr/>
      </dsp:nvSpPr>
      <dsp:spPr>
        <a:xfrm>
          <a:off x="610587" y="439737"/>
          <a:ext cx="7552210" cy="8794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08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Выделение группы «особого внимания»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587" y="439737"/>
        <a:ext cx="7552210" cy="879475"/>
      </dsp:txXfrm>
    </dsp:sp>
    <dsp:sp modelId="{2E855D7F-999F-4281-82CB-16CD93EE308B}">
      <dsp:nvSpPr>
        <dsp:cNvPr id="0" name=""/>
        <dsp:cNvSpPr/>
      </dsp:nvSpPr>
      <dsp:spPr>
        <a:xfrm>
          <a:off x="60915" y="329803"/>
          <a:ext cx="1099343" cy="109934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l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BD1F5B9-1D99-4613-A514-47303F2CAA24}">
      <dsp:nvSpPr>
        <dsp:cNvPr id="0" name=""/>
        <dsp:cNvSpPr/>
      </dsp:nvSpPr>
      <dsp:spPr>
        <a:xfrm>
          <a:off x="930276" y="1758950"/>
          <a:ext cx="7232521" cy="8794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08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Ежедневные онлайн-«линейки»</a:t>
          </a:r>
          <a:b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Классные часы в </a:t>
          </a:r>
          <a:r>
            <a:rPr lang="ru-RU" sz="28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Инстаграм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30276" y="1758950"/>
        <a:ext cx="7232521" cy="879475"/>
      </dsp:txXfrm>
    </dsp:sp>
    <dsp:sp modelId="{B68BCC4E-D45E-4519-940D-05A4D319B82F}">
      <dsp:nvSpPr>
        <dsp:cNvPr id="0" name=""/>
        <dsp:cNvSpPr/>
      </dsp:nvSpPr>
      <dsp:spPr>
        <a:xfrm>
          <a:off x="380604" y="1649015"/>
          <a:ext cx="1099343" cy="109934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l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E6C07B7-58F3-483E-98C3-CD35FACF0A47}">
      <dsp:nvSpPr>
        <dsp:cNvPr id="0" name=""/>
        <dsp:cNvSpPr/>
      </dsp:nvSpPr>
      <dsp:spPr>
        <a:xfrm>
          <a:off x="610587" y="3078162"/>
          <a:ext cx="7552210" cy="87947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accen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98083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Организация эффективной коммуникации </a:t>
          </a:r>
          <a:b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 родителями</a:t>
          </a:r>
          <a:endParaRPr lang="ru-RU" sz="2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587" y="3078162"/>
        <a:ext cx="7552210" cy="879475"/>
      </dsp:txXfrm>
    </dsp:sp>
    <dsp:sp modelId="{4486A08F-0F9B-4275-9E83-79F52EBB3B0E}">
      <dsp:nvSpPr>
        <dsp:cNvPr id="0" name=""/>
        <dsp:cNvSpPr/>
      </dsp:nvSpPr>
      <dsp:spPr>
        <a:xfrm>
          <a:off x="60915" y="2968228"/>
          <a:ext cx="1099343" cy="109934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0"/>
              </a:schemeClr>
            </a:gs>
            <a:gs pos="44000">
              <a:schemeClr val="lt1">
                <a:hueOff val="0"/>
                <a:satOff val="0"/>
                <a:lumOff val="0"/>
                <a:alphaOff val="0"/>
                <a:tint val="60000"/>
                <a:satMod val="12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90000"/>
                <a:alpha val="10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45656-8924-4AE0-B722-13B787E59A22}" type="datetimeFigureOut">
              <a:rPr lang="ru-RU" smtClean="0"/>
              <a:t>03.02.2022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13EBDA-6A9B-4F1E-8ACF-CB00C1DC22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523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3EBDA-6A9B-4F1E-8ACF-CB00C1DC22E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331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13EBDA-6A9B-4F1E-8ACF-CB00C1DC22E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979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13EBDA-6A9B-4F1E-8ACF-CB00C1DC22EF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8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15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014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4034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4205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744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574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217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158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9155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068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08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0452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524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812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646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53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308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486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23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710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549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848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99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FDEA1-3F8F-4C1B-9CD4-B56A567DA36E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37F77-C661-4978-B924-566018C0AE6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744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9.pn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c.admsurgut.ru/metodicheskie-materialy" TargetMode="External"/><Relationship Id="rId2" Type="http://schemas.openxmlformats.org/officeDocument/2006/relationships/hyperlink" Target="https://edu.gov.ru/distanc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epobr-molod.admhmao.ru/distantsionnoe-obuchenie-na-period-ogranichitelnykh-meropriyatiy/" TargetMode="External"/><Relationship Id="rId4" Type="http://schemas.openxmlformats.org/officeDocument/2006/relationships/hyperlink" Target="https://clck.ru/aovLy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828" y="599094"/>
            <a:ext cx="8316310" cy="119029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9298" y="2433981"/>
            <a:ext cx="6364501" cy="165576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обучения</a:t>
            </a:r>
            <a:b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использованием дистанционных образовательных технологий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78702" y="6191332"/>
            <a:ext cx="150990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Сургут, 2022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52F9327-5ADC-4648-B164-77ED9033FC18}"/>
              </a:ext>
            </a:extLst>
          </p:cNvPr>
          <p:cNvSpPr/>
          <p:nvPr/>
        </p:nvSpPr>
        <p:spPr>
          <a:xfrm>
            <a:off x="4189153" y="479885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defTabSz="91440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Козачок С.А., заместитель директора </a:t>
            </a:r>
          </a:p>
          <a:p>
            <a:pPr lvl="0" algn="ctr" defTabSz="91440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МАУ «Информационно-методический центр»</a:t>
            </a:r>
          </a:p>
        </p:txBody>
      </p:sp>
    </p:spTree>
    <p:extLst>
      <p:ext uri="{BB962C8B-B14F-4D97-AF65-F5344CB8AC3E}">
        <p14:creationId xmlns:p14="http://schemas.microsoft.com/office/powerpoint/2010/main" val="3605769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3BA24A0-6B9B-45D1-8518-5F4E9E5F6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66700"/>
            <a:ext cx="8223250" cy="1562099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</a:t>
            </a:r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приказа департамента образования Администрации города от 21.01.2022 № 12-03-21/2«Об организации образовательной деятельности в муниципальных образовательных учреждениях, подведомственных департаменту образования, в период с 24 января 2022 года по 05 февраля 2022 года»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руководителям муниципальных общеобразовательных учреждений необходимо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AF377525-6B22-4675-AB98-B7B772786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21167"/>
            <a:ext cx="8121650" cy="479393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контроль за:</a:t>
            </a:r>
          </a:p>
          <a:p>
            <a:pPr marL="0" indent="0">
              <a:buNone/>
            </a:pPr>
            <a:r>
              <a:rPr lang="ru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Дозированием объема домашних заданий, направляемых обучающимся для самостоятельного выполнения.</a:t>
            </a:r>
          </a:p>
          <a:p>
            <a:pPr marL="0" indent="0">
              <a:buNone/>
            </a:pPr>
            <a:r>
              <a:rPr lang="ru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 Использованием электронного образовательного контента и его соответствии требованиям федеральных государственных образовательных стандартов и цифровой безопасности обучающихся.</a:t>
            </a:r>
          </a:p>
          <a:p>
            <a:pPr marL="0" indent="0">
              <a:buNone/>
            </a:pPr>
            <a:r>
              <a:rPr lang="ru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Качеством образовательного контента. Исключить направление заданий обучающимся без сопровождения объяснения материала, методического, дидактического  и  (или)  наглядного  материала  (в  том  числе в электронном виде) для самостоятельного выполнения заданий обучающимися.</a:t>
            </a:r>
          </a:p>
          <a:p>
            <a:pPr marL="0" indent="0">
              <a:buNone/>
            </a:pPr>
            <a:r>
              <a:rPr lang="ru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Освоением образовательных программ обучающимися.</a:t>
            </a:r>
          </a:p>
          <a:p>
            <a:pPr marL="0" indent="0">
              <a:buNone/>
            </a:pPr>
            <a:r>
              <a:rPr lang="ru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Ведением электронного документооборота (электронный журнал, электронный дневник) педагогами.</a:t>
            </a:r>
          </a:p>
          <a:p>
            <a:pPr marL="0" indent="0">
              <a:buNone/>
            </a:pPr>
            <a:r>
              <a:rPr lang="ru-RU" sz="2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  </a:t>
            </a:r>
            <a:r>
              <a:rPr lang="ru-RU" sz="2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 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онлайн-уроков </a:t>
            </a:r>
            <a:r>
              <a:rPr lang="ru-RU" sz="29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(занятий)</a:t>
            </a:r>
            <a:r>
              <a:rPr lang="ru-RU" sz="29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29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хранение </a:t>
            </a:r>
            <a:r>
              <a:rPr lang="ru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открытых облачных цифровых ресурсах в течение 3 (трех) рабочих дней со дня их проведения, для возможности их прохождения детьми младшего школьного   возраста   при   участии   родителей   (законных    представителей) в    нерабочее    время    родителей    и    детьми    из    многодетных    семей, при невозможности одновременного обучения по причине единственного цифрового комплекта обучения в семье.</a:t>
            </a:r>
          </a:p>
        </p:txBody>
      </p:sp>
    </p:spTree>
    <p:extLst>
      <p:ext uri="{BB962C8B-B14F-4D97-AF65-F5344CB8AC3E}">
        <p14:creationId xmlns:p14="http://schemas.microsoft.com/office/powerpoint/2010/main" val="212572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490" y="365129"/>
            <a:ext cx="8146860" cy="999647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дистанционного обучения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5396585"/>
              </p:ext>
            </p:extLst>
          </p:nvPr>
        </p:nvGraphicFramePr>
        <p:xfrm>
          <a:off x="628649" y="1364776"/>
          <a:ext cx="8146859" cy="5128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2061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514267-83D1-4B6E-BAA0-ED7752C73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327" y="621608"/>
            <a:ext cx="7886700" cy="51581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образовательные ресурсы </a:t>
            </a:r>
            <a:br>
              <a:rPr lang="ru-RU" sz="2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онлайн-платформы</a:t>
            </a:r>
            <a:endParaRPr lang="ru-RU" dirty="0"/>
          </a:p>
        </p:txBody>
      </p:sp>
      <p:graphicFrame>
        <p:nvGraphicFramePr>
          <p:cNvPr id="5" name="Объект 4">
            <a:extLst>
              <a:ext uri="{FF2B5EF4-FFF2-40B4-BE49-F238E27FC236}">
                <a16:creationId xmlns="" xmlns:a16="http://schemas.microsoft.com/office/drawing/2014/main" id="{DAF80DC9-248B-4A1D-AE76-F8C9B38B33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6595531"/>
              </p:ext>
            </p:extLst>
          </p:nvPr>
        </p:nvGraphicFramePr>
        <p:xfrm>
          <a:off x="312234" y="2039125"/>
          <a:ext cx="8519532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D7102051-781D-436A-A029-9C651341B6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8827" y="3952031"/>
            <a:ext cx="2048434" cy="51820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C754348F-0B00-4753-A87D-EBDF183397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8995" y="2900353"/>
            <a:ext cx="1682332" cy="68368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45EB0ED5-8B4C-45D0-A570-ABC769096A6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86104" y="3887094"/>
            <a:ext cx="748800" cy="748800"/>
          </a:xfrm>
          <a:prstGeom prst="rect">
            <a:avLst/>
          </a:prstGeom>
          <a:ln>
            <a:solidFill>
              <a:srgbClr val="CCECFF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DD127D84-BE45-4202-A5B1-7144C52E57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3327" y="4949739"/>
            <a:ext cx="2339433" cy="521807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8ACD9DC8-B056-4F7E-A0AC-20AB4E6B5FA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697917" y="4760034"/>
            <a:ext cx="1748166" cy="79035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83361EB8-5F46-4D63-8C70-9721E652903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27772" y="4855540"/>
            <a:ext cx="1582885" cy="65313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="" xmlns:a16="http://schemas.microsoft.com/office/drawing/2014/main" id="{3F686FD7-A1CF-44B9-A6A4-E42885C7F442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808392" y="5728318"/>
            <a:ext cx="1527215" cy="76360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3B79CF6B-BD54-426D-99E1-1E33028EDECA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256274" y="5728318"/>
            <a:ext cx="1357525" cy="763608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5D8A73B-BBF9-4CD9-A5C0-C223FF07DFFA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b="16148"/>
          <a:stretch/>
        </p:blipFill>
        <p:spPr>
          <a:xfrm>
            <a:off x="6460504" y="5692987"/>
            <a:ext cx="1644621" cy="834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82"/>
          <a:stretch/>
        </p:blipFill>
        <p:spPr>
          <a:xfrm>
            <a:off x="1922336" y="1198864"/>
            <a:ext cx="5408352" cy="148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5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9"/>
            <a:ext cx="9144000" cy="1781171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помогающие создавать и поддерживать благоприятную социально-эмоциональную атмосферу при реализации общеобразовательной программы с применением электронного обучения и дистанционных образовательных технологий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2742864"/>
              </p:ext>
            </p:extLst>
          </p:nvPr>
        </p:nvGraphicFramePr>
        <p:xfrm>
          <a:off x="641350" y="2003424"/>
          <a:ext cx="8223250" cy="4397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538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Информационно-методическое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сайт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</a:t>
            </a:r>
            <a:r>
              <a:rPr lang="ru-RU" dirty="0" smtClean="0">
                <a:hlinkClick r:id="rId2"/>
              </a:rPr>
              <a:t>https</a:t>
            </a:r>
            <a:r>
              <a:rPr lang="ru-RU" dirty="0">
                <a:hlinkClick r:id="rId2"/>
              </a:rPr>
              <a:t>://</a:t>
            </a:r>
            <a:r>
              <a:rPr lang="ru-RU" dirty="0" smtClean="0">
                <a:hlinkClick r:id="rId2"/>
              </a:rPr>
              <a:t>edu.gov.ru/distance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сайт МАУ «Информационно-методический центр»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imc.admsurgut.ru/metodicheskie-materialy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городского сетевого педагогического сообщества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СурВики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clck.ru/aovLy</a:t>
            </a:r>
            <a:endParaRPr lang="ru-RU" dirty="0" smtClean="0"/>
          </a:p>
          <a:p>
            <a:endParaRPr lang="ru-RU" dirty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Сайт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ДОиМП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ХМАО – Югры/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Обучение на период ограничительных мероприятий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2852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828" y="599094"/>
            <a:ext cx="8316310" cy="1190295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79298" y="2433981"/>
            <a:ext cx="6364501" cy="1655762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обучения</a:t>
            </a:r>
            <a:b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использованием дистанционных образовательных технологий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878702" y="6191332"/>
            <a:ext cx="1509901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Сургут, 2022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52F9327-5ADC-4648-B164-77ED9033FC18}"/>
              </a:ext>
            </a:extLst>
          </p:cNvPr>
          <p:cNvSpPr/>
          <p:nvPr/>
        </p:nvSpPr>
        <p:spPr>
          <a:xfrm>
            <a:off x="4189153" y="479885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91440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Козачок С.А., заместитель директора </a:t>
            </a:r>
          </a:p>
          <a:p>
            <a:pPr algn="ctr" defTabSz="914400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МАУ «Информационно-методический центр»</a:t>
            </a:r>
          </a:p>
        </p:txBody>
      </p:sp>
    </p:spTree>
    <p:extLst>
      <p:ext uri="{BB962C8B-B14F-4D97-AF65-F5344CB8AC3E}">
        <p14:creationId xmlns:p14="http://schemas.microsoft.com/office/powerpoint/2010/main" val="241353022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1875</TotalTime>
  <Words>421</Words>
  <Application>Microsoft Office PowerPoint</Application>
  <PresentationFormat>Экран (4:3)</PresentationFormat>
  <Paragraphs>48</Paragraphs>
  <Slides>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1_Тема Office</vt:lpstr>
      <vt:lpstr>Тема Office</vt:lpstr>
      <vt:lpstr>       </vt:lpstr>
      <vt:lpstr>На основании приказа департамента образования Администрации города от 21.01.2022 № 12-03-21/2«Об организации образовательной деятельности в муниципальных образовательных учреждениях, подведомственных департаменту образования, в период с 24 января 2022 года по 05 февраля 2022 года» руководителям муниципальных общеобразовательных учреждений необходимо</vt:lpstr>
      <vt:lpstr>Формы дистанционного обучения</vt:lpstr>
      <vt:lpstr>Цифровые образовательные ресурсы  и онлайн-платформы</vt:lpstr>
      <vt:lpstr>Факторы, помогающие создавать и поддерживать благоприятную социально-эмоциональную атмосферу при реализации общеобразовательной программы с применением электронного обучения и дистанционных образовательных технологий</vt:lpstr>
      <vt:lpstr>Информационно-методическое сопровождение</vt:lpstr>
      <vt:lpstr>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Алёна Б</dc:creator>
  <cp:lastModifiedBy>Светлана Александровна Козачок</cp:lastModifiedBy>
  <cp:revision>229</cp:revision>
  <cp:lastPrinted>2022-01-25T12:20:55Z</cp:lastPrinted>
  <dcterms:created xsi:type="dcterms:W3CDTF">2019-08-16T06:39:20Z</dcterms:created>
  <dcterms:modified xsi:type="dcterms:W3CDTF">2022-02-03T04:13:05Z</dcterms:modified>
</cp:coreProperties>
</file>