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318" r:id="rId4"/>
    <p:sldId id="299" r:id="rId5"/>
    <p:sldId id="300" r:id="rId6"/>
    <p:sldId id="301" r:id="rId7"/>
    <p:sldId id="302" r:id="rId8"/>
    <p:sldId id="303" r:id="rId9"/>
    <p:sldId id="324" r:id="rId10"/>
    <p:sldId id="304" r:id="rId11"/>
    <p:sldId id="321" r:id="rId12"/>
    <p:sldId id="322" r:id="rId13"/>
    <p:sldId id="325" r:id="rId14"/>
    <p:sldId id="308" r:id="rId15"/>
    <p:sldId id="306" r:id="rId16"/>
    <p:sldId id="307" r:id="rId17"/>
    <p:sldId id="309" r:id="rId18"/>
    <p:sldId id="310" r:id="rId19"/>
    <p:sldId id="278" r:id="rId20"/>
    <p:sldId id="274" r:id="rId21"/>
    <p:sldId id="275" r:id="rId22"/>
    <p:sldId id="276" r:id="rId23"/>
    <p:sldId id="291" r:id="rId24"/>
    <p:sldId id="277" r:id="rId25"/>
    <p:sldId id="292" r:id="rId26"/>
    <p:sldId id="279" r:id="rId27"/>
    <p:sldId id="293" r:id="rId28"/>
    <p:sldId id="280" r:id="rId29"/>
    <p:sldId id="312" r:id="rId30"/>
    <p:sldId id="282" r:id="rId31"/>
    <p:sldId id="313" r:id="rId32"/>
    <p:sldId id="281" r:id="rId33"/>
    <p:sldId id="314" r:id="rId34"/>
    <p:sldId id="283" r:id="rId35"/>
    <p:sldId id="315" r:id="rId36"/>
    <p:sldId id="284" r:id="rId37"/>
    <p:sldId id="316" r:id="rId38"/>
    <p:sldId id="319" r:id="rId39"/>
    <p:sldId id="287" r:id="rId40"/>
    <p:sldId id="311" r:id="rId41"/>
    <p:sldId id="288" r:id="rId42"/>
    <p:sldId id="295" r:id="rId43"/>
    <p:sldId id="289" r:id="rId44"/>
    <p:sldId id="296" r:id="rId45"/>
    <p:sldId id="290" r:id="rId46"/>
    <p:sldId id="297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94660"/>
  </p:normalViewPr>
  <p:slideViewPr>
    <p:cSldViewPr snapToGrid="0">
      <p:cViewPr varScale="1">
        <p:scale>
          <a:sx n="93" d="100"/>
          <a:sy n="93" d="100"/>
        </p:scale>
        <p:origin x="59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12A18-2717-495A-9250-FC2221077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718DB6-86A4-4B6B-BBBE-10A3DA70F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C07FEA-3939-4C7C-904B-8ABD68D4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9BC673-A603-4DBD-9579-AEA30EA9B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8A9FE-AE51-4BC1-8B93-1ADEDD54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4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44E1A-C0DA-4B14-857E-F7DBAE4BD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1448A4-591F-4990-90D5-03C880286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1FC67-5DA5-46C5-B1CD-95168EED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3C3EF-5FA1-427A-9977-F281FBDA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0D87A-01C6-47DF-962E-CFAFDC27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5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D441C4-8F2F-4878-89C2-27272E566C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DFC925-5C79-4D18-AB3C-45A887331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DCF45-7801-41BB-B5A2-8BCB313A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DCC6C0-A16A-4E10-9DC6-DA73C4E0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C5CD7B-DD9A-4020-AC63-72B47B38C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636C2-5BB4-4134-AAD6-D4D0994B6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9CD1BD-3985-486F-88C0-5652BFDFE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0CF15E-C5D6-41FE-AF83-AC146A883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C485DE-8452-43F8-B1CE-F2B14D26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78FF79-D09B-4CB1-ABFD-D5FA5285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CE0E6-422B-469A-8D5D-A0DA9B09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167F14-5091-4EC6-9D42-4C0704A33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9AF428-EC20-40E6-AE3C-E23E68CD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C34FB-4E08-4A92-884E-900ABD5A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18E3FD-8406-411B-BEAE-BD973A85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9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5DC01-ACFA-4F9D-B73B-BF7D92E6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AF26A-9FC1-458F-94AB-93955540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278B7B-D551-4934-BE04-B3C1DAF85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D74A4D-D6DF-433D-893E-56D3AA1F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26431-057C-4BF3-B7EA-D11B0DC0E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DE6E32-6276-4D0E-A307-A51C7F81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5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EEF43-BDA9-4845-94CA-1A32907A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51ED16-7D97-43B9-955A-807B7813A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DD6C6E-A675-476C-A80B-12E520D3E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6EDB19-E52E-4D77-983F-E7329BED62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F36428-1A37-4F74-8B41-75B10005F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A3B68B-EAF8-4A0B-8196-F609BCBA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3D9F81-86D7-4CCA-8946-D7FF5AEB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B6B7F7-93A6-48CC-BCF9-D62F06EC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37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F4433-DE3E-4880-986E-90D56681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E24EA3-C449-4765-9271-1F34DA3D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18D1EC-56DE-4E0A-A880-1717C206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AE65A7-6E4A-4BA2-9F68-3236786D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5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8F709D-47EE-4253-8995-E6E9A8B2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F38E5F-F2EC-4EA0-85E6-95F6BFD3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088329-7F80-4EA1-B402-9CA058A6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8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9D1B6-2775-45F3-9DD1-71F1AB10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B60E27-3B5A-40A4-A289-C73D1448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5C9FCC-30F5-4401-B7BF-AF9EF4C83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326C23-9769-485B-BE14-CBE6C411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FA5CA9-922F-45A4-B2DD-6458A0621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3FE213-425A-47DD-916C-B7045A4E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D78B7-924E-477C-BF25-E971758B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B7E6121-61D0-4A79-90AE-1EE1FA518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8088F9-463B-43DC-B11D-00EC0356A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418C62-492C-4413-878F-067925A4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E2C3-2057-46C7-97F6-8F25F5E75A3F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AFFD5B-5C7F-4EBB-868F-30B464E5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859C0C-C6A9-48A5-8A57-F41EA4AA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9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99058-33AA-46FC-82AA-B02ACB233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1B171-F44D-46E8-8B62-69ED3330B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2745B-16F7-4D93-BC6D-94844DED2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2E2C3-2057-46C7-97F6-8F25F5E75A3F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4E61D9-D2E1-4DD7-8EBF-D19E3B704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DD4E3-6224-4E2B-BC94-47913B2FF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9CECD-11CD-47F8-93E7-8B03ACD6EE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2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E2D91-C4DA-4FB5-B6B8-A260E3CC5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281"/>
            <a:ext cx="9144000" cy="44484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178355-2F6E-44D0-A5B0-9574B7F0D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081" y="1021493"/>
            <a:ext cx="11121081" cy="4236308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неорганических соединений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(ОГЭ Химия)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химии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гимназии имени Ф.К. Салманова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Иванова Вероника Анатольевна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7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8DCAA-BB8E-4696-85CD-DFAFD479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0BC19A-1706-491A-AF52-8926743C2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7" y="365125"/>
            <a:ext cx="8607669" cy="5903790"/>
          </a:xfrm>
        </p:spPr>
      </p:pic>
    </p:spTree>
    <p:extLst>
      <p:ext uri="{BB962C8B-B14F-4D97-AF65-F5344CB8AC3E}">
        <p14:creationId xmlns:p14="http://schemas.microsoft.com/office/powerpoint/2010/main" val="95241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90D99-0CD8-7030-6947-35B7AF073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574704-44E8-D8DD-920E-2612C6441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01" y="131805"/>
            <a:ext cx="6448209" cy="6516130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00323407-7CB8-2AEC-F59F-8B19900AA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01865" cy="490057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20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AE607-1277-CDCF-BFBE-F9BDEB51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812F85-65D2-6976-6194-D38324A09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17" y="0"/>
            <a:ext cx="9292280" cy="6858000"/>
          </a:xfrm>
        </p:spPr>
      </p:pic>
    </p:spTree>
    <p:extLst>
      <p:ext uri="{BB962C8B-B14F-4D97-AF65-F5344CB8AC3E}">
        <p14:creationId xmlns:p14="http://schemas.microsoft.com/office/powerpoint/2010/main" val="125377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F8825-2A96-0B6F-E746-CADC4D47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73E84D-8CD2-460D-1607-082D03737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65" y="365124"/>
            <a:ext cx="7414054" cy="6216907"/>
          </a:xfrm>
        </p:spPr>
      </p:pic>
    </p:spTree>
    <p:extLst>
      <p:ext uri="{BB962C8B-B14F-4D97-AF65-F5344CB8AC3E}">
        <p14:creationId xmlns:p14="http://schemas.microsoft.com/office/powerpoint/2010/main" val="900502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21BEF-D852-4E6C-ACC0-AD34F19B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48D07B-A422-41E0-B916-453F1624D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38" y="290147"/>
            <a:ext cx="9460523" cy="6119446"/>
          </a:xfrm>
        </p:spPr>
      </p:pic>
    </p:spTree>
    <p:extLst>
      <p:ext uri="{BB962C8B-B14F-4D97-AF65-F5344CB8AC3E}">
        <p14:creationId xmlns:p14="http://schemas.microsoft.com/office/powerpoint/2010/main" val="2019656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0CF6B-6713-4A31-A71C-F9E0C118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F190BC7-EA82-490B-BDE1-A578D493A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90147"/>
            <a:ext cx="10093410" cy="6176963"/>
          </a:xfrm>
        </p:spPr>
      </p:pic>
    </p:spTree>
    <p:extLst>
      <p:ext uri="{BB962C8B-B14F-4D97-AF65-F5344CB8AC3E}">
        <p14:creationId xmlns:p14="http://schemas.microsoft.com/office/powerpoint/2010/main" val="2526071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FACEC-245D-4097-8465-B6D4EBE87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D0F4EF-CFA7-443F-9223-ECAC9F187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15" y="365125"/>
            <a:ext cx="8563707" cy="6229106"/>
          </a:xfrm>
        </p:spPr>
      </p:pic>
    </p:spTree>
    <p:extLst>
      <p:ext uri="{BB962C8B-B14F-4D97-AF65-F5344CB8AC3E}">
        <p14:creationId xmlns:p14="http://schemas.microsoft.com/office/powerpoint/2010/main" val="413396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86B01-778D-4E94-8A0C-E9B369DEB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2EFE92-0895-4200-B6E2-7922E22EF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85" y="82377"/>
            <a:ext cx="6893169" cy="6672649"/>
          </a:xfrm>
        </p:spPr>
      </p:pic>
    </p:spTree>
    <p:extLst>
      <p:ext uri="{BB962C8B-B14F-4D97-AF65-F5344CB8AC3E}">
        <p14:creationId xmlns:p14="http://schemas.microsoft.com/office/powerpoint/2010/main" val="3952105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7B0EF-6A92-421D-83BB-67CC33E9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313B0D2-F5AE-401C-AC15-C29DD8A6D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69" y="365125"/>
            <a:ext cx="7359161" cy="6132390"/>
          </a:xfrm>
        </p:spPr>
      </p:pic>
    </p:spTree>
    <p:extLst>
      <p:ext uri="{BB962C8B-B14F-4D97-AF65-F5344CB8AC3E}">
        <p14:creationId xmlns:p14="http://schemas.microsoft.com/office/powerpoint/2010/main" val="4019937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967A8-8B8A-4B94-A214-5820AC84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7.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и номенклатура неорганических веществ. (Б. 1 балл, 3 мин)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2D677-E53A-44D5-8058-20A93A4AB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Кислотным оксидом и щелочью соответственно являются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SiO2 и Ва(ОН)2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NO2 и  Fe(OH)3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(ОН)2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СO2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(ОН)3</a:t>
            </a:r>
          </a:p>
        </p:txBody>
      </p:sp>
    </p:spTree>
    <p:extLst>
      <p:ext uri="{BB962C8B-B14F-4D97-AF65-F5344CB8AC3E}">
        <p14:creationId xmlns:p14="http://schemas.microsoft.com/office/powerpoint/2010/main" val="270610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1FC8E-8E14-4964-AA96-E6DD3E74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740D2E-8ACA-4038-9876-CB1B95E8A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9" y="365125"/>
            <a:ext cx="10219434" cy="6127750"/>
          </a:xfrm>
        </p:spPr>
      </p:pic>
    </p:spTree>
    <p:extLst>
      <p:ext uri="{BB962C8B-B14F-4D97-AF65-F5344CB8AC3E}">
        <p14:creationId xmlns:p14="http://schemas.microsoft.com/office/powerpoint/2010/main" val="2712751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138A7-35EA-4406-AD8D-F133541E8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83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DA78A2-DCFB-449E-BEE8-16D223C5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360"/>
            <a:ext cx="10515600" cy="4947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2.Вещества, формулы которых 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Na2SO4, являются соответственно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амфотерным оксидом и солью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основным оксидом и кислотой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основным оксидом и основанием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амфотерным гидроксидом и солью</a:t>
            </a:r>
          </a:p>
        </p:txBody>
      </p:sp>
    </p:spTree>
    <p:extLst>
      <p:ext uri="{BB962C8B-B14F-4D97-AF65-F5344CB8AC3E}">
        <p14:creationId xmlns:p14="http://schemas.microsoft.com/office/powerpoint/2010/main" val="840006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1AEA6-F6E1-4290-9C9F-D51C1443C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B3B45-E8BD-4F68-8A80-1DC636AA5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3.Сложным является каждое из двух веществ: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азот и озон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красный фосфор и серная кислота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соляная кислота и вода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водород и калиевая селитра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684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E495A-0405-424A-B092-3978DFD9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8.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Химические свойства простых веществ. Химические свойства оксидов: основных, амфотерных, кислотных. (Б. 1 балл, 3 мин).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92A8A9-E797-4916-88B6-5FB9FBEAD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два из перечисленных веществ вступают в реакцию с оксидом серы(IV)?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1) гидроксидом натрия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углеродом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кислородом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хлоридом железа(II)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сульфидом меди(II)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803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7FB5E-E589-4FEF-9481-CD6C8CA8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F1D864-8AB1-41AC-A821-0EE9622FB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+ 2NaOH → Na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2SO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384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F5F97-CD66-431A-9174-0A93A0071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4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F6E1EE-C57B-496C-BA00-BBAC630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0962"/>
            <a:ext cx="10515600" cy="49660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Какие два из перечисленных веществ вступают в реакцию с оксидом фосфора(V)?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оксид углерода(II)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оксид натрия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сера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вода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оксид углерода(IV)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743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01692-1F93-4837-911F-8DB18A09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D28FE3-B62B-4BF8-89ED-E9F5D5FA9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+3Na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→ 2Na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241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63EAA-9591-4C5C-A360-DE0653A1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7BD0BC-6356-4505-8113-FBA791F9C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3.Какие два из перечисленных веществ вступают в реакцию и с оксидом алюминия, и с оксидом натрия?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вода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соляная кислота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водород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оксид азота(V)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гидроксид калия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975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7A7A5-3817-4FB5-801F-C40CCD93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53B6B0-1B4E-4668-8EC6-D3E974C17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+ 6HCl → 2AlCl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+ 2HCl → 2NaCl +H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+ 3N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2Al(NO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+ N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2NaNO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948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77F33-71E4-417D-9B57-305983A4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936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9. Химические свойства простых и сложных веществ </a:t>
            </a:r>
            <a:b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(П. 2 балла, 7 мин.)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328B486-64F5-4B44-BF32-CE7405FAC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7" y="2001796"/>
            <a:ext cx="10783329" cy="3945924"/>
          </a:xfrm>
        </p:spPr>
      </p:pic>
    </p:spTree>
    <p:extLst>
      <p:ext uri="{BB962C8B-B14F-4D97-AF65-F5344CB8AC3E}">
        <p14:creationId xmlns:p14="http://schemas.microsoft.com/office/powerpoint/2010/main" val="2257755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3DCF9-E0C6-456A-B885-A555EEA0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70961-DC14-44E9-AB2A-D4783FA44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2HCl + Fe → FeCl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Fe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Fe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4HNO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3(</a:t>
            </a:r>
            <a:r>
              <a:rPr lang="ru-RU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Cu →</a:t>
            </a: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Cu(NO</a:t>
            </a:r>
            <a:r>
              <a:rPr lang="en-US" baseline="-25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aseline="-25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+ 2NO</a:t>
            </a:r>
            <a:r>
              <a:rPr lang="en-US" baseline="-25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+2H</a:t>
            </a:r>
            <a:r>
              <a:rPr lang="en-US" baseline="-25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01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5078D-3DA2-9832-3A65-FF079EA33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E9C690-9FA6-6EE9-F5BB-751AAFBCF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60" y="0"/>
            <a:ext cx="7043352" cy="6730313"/>
          </a:xfrm>
        </p:spPr>
      </p:pic>
    </p:spTree>
    <p:extLst>
      <p:ext uri="{BB962C8B-B14F-4D97-AF65-F5344CB8AC3E}">
        <p14:creationId xmlns:p14="http://schemas.microsoft.com/office/powerpoint/2010/main" val="824498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07E32-F549-404B-887C-B51B5733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95E3B6-3382-4DC1-AE72-CDFCA36B2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99070"/>
            <a:ext cx="10744200" cy="4626212"/>
          </a:xfrm>
        </p:spPr>
      </p:pic>
    </p:spTree>
    <p:extLst>
      <p:ext uri="{BB962C8B-B14F-4D97-AF65-F5344CB8AC3E}">
        <p14:creationId xmlns:p14="http://schemas.microsoft.com/office/powerpoint/2010/main" val="793611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2707D-7C37-40FE-9ABB-54F8681C9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B2BD7-8659-44B4-B2A4-C5ABFFC67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2AgNO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+BaCl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Ba(NO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+ 2AgCl↓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Ba(NO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2HNO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BaSO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↓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+ 2HCl → 2NaCl + 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+ CO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309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809C3-BAB0-4E6D-B6AC-E45B6379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64E937-360B-4529-A4BB-CD8CBA364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6" y="1169773"/>
            <a:ext cx="10915134" cy="4580238"/>
          </a:xfrm>
        </p:spPr>
      </p:pic>
    </p:spTree>
    <p:extLst>
      <p:ext uri="{BB962C8B-B14F-4D97-AF65-F5344CB8AC3E}">
        <p14:creationId xmlns:p14="http://schemas.microsoft.com/office/powerpoint/2010/main" val="4081692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0D971-A4C5-4DE2-8D93-0AE1B64D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39005A-8FC2-4FD6-971F-FF760B4D5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2Na + 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Na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2Na + 2H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O→2NaOH + 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4NaOH → 4Na + 2H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+ 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82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E7991-F1F9-4135-B0B7-1F14C63C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86" y="315698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10. Химические свойства простых и сложных веществ (П. 2 балла, 7 мин.)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47BA7A-FD26-4DAE-BB36-FBC8747B1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95849"/>
            <a:ext cx="10595919" cy="2957920"/>
          </a:xfrm>
        </p:spPr>
      </p:pic>
    </p:spTree>
    <p:extLst>
      <p:ext uri="{BB962C8B-B14F-4D97-AF65-F5344CB8AC3E}">
        <p14:creationId xmlns:p14="http://schemas.microsoft.com/office/powerpoint/2010/main" val="3395526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8F057-A2BF-44C4-9591-828067B57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14194B-1B59-4226-A868-375CE8ED9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 + 2H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→ Mg(OH)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 + 2HCl → MgCl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+H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FeSO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+H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CO → Fe + CO2↑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Ba(OH)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CO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BaCO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Ba(OH)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+Na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2NaOH + BaSO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933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1E7B6-9159-4B35-B906-C7E94A79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F24CE5D-4968-4E8B-B37A-910C74D0C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3" y="1845276"/>
            <a:ext cx="10678297" cy="3303373"/>
          </a:xfrm>
        </p:spPr>
      </p:pic>
    </p:spTree>
    <p:extLst>
      <p:ext uri="{BB962C8B-B14F-4D97-AF65-F5344CB8AC3E}">
        <p14:creationId xmlns:p14="http://schemas.microsoft.com/office/powerpoint/2010/main" val="3878870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B7D31-FBEC-43DC-89E3-5B833D7B9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C9157-A772-46EF-BB0C-15B379A5F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2Al + 6HCl → 2AlCl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2Al + 2KOH + 6H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→ 2Na[Al(OH)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+ 3H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Na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Na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+ CO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Fe → FeSO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FeCl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+ 2AgNO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2AgCl↓ + Fe(NO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3FeCl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+ 2Na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Fe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+ 6NaCl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561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D4580-E12F-76DA-2321-F2A22827F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5" y="365125"/>
            <a:ext cx="11623589" cy="1325563"/>
          </a:xfrm>
        </p:spPr>
        <p:txBody>
          <a:bodyPr>
            <a:normAutofit/>
          </a:bodyPr>
          <a:lstStyle/>
          <a:p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21.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Взаимосвязь различных классов неорганических веществ.</a:t>
            </a: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EE0FF3-63D4-AB49-1160-2EC9C100B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11" y="1326292"/>
            <a:ext cx="8229600" cy="5321643"/>
          </a:xfrm>
        </p:spPr>
      </p:pic>
    </p:spTree>
    <p:extLst>
      <p:ext uri="{BB962C8B-B14F-4D97-AF65-F5344CB8AC3E}">
        <p14:creationId xmlns:p14="http://schemas.microsoft.com/office/powerpoint/2010/main" val="4128357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70D5D-8093-4910-82B0-49F9F052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21.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Взаимосвязь различных классов неорганических веществ. Реакции ионного обмена и условия их осуществления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(В. 4 балла, 20 мин.)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9507AC-0147-4266-B7AD-48F6CAD16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Дана схема превращений: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Напишите молекулярные уравнения реакций, с помощью которых можно осуществить указанные превращения. Для третьего превращения составьте сокращённое ионное уравнение реакции.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61D18D-2D5F-4A58-A274-205C79AD1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2550160"/>
            <a:ext cx="7305040" cy="98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143A4-0936-43F7-A114-9190E61B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66" y="216844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85B407B-09FC-46DF-B50C-CAFADBBD4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83" y="156519"/>
            <a:ext cx="9877167" cy="6290637"/>
          </a:xfrm>
        </p:spPr>
      </p:pic>
    </p:spTree>
    <p:extLst>
      <p:ext uri="{BB962C8B-B14F-4D97-AF65-F5344CB8AC3E}">
        <p14:creationId xmlns:p14="http://schemas.microsoft.com/office/powerpoint/2010/main" val="4156479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1043B-8BB9-44A3-8DE4-2DEBDF412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DA7D5A-64DD-4175-BB69-256376B25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MgCO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en-GB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MgO + CO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MgO + 2HCl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MgCl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MgCl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+ 2NaOH = Mg(OH)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+ 2NaCl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GB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+ 2OH</a:t>
            </a:r>
            <a:r>
              <a:rPr lang="en-GB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Mg(OH)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79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0BB56-9D60-46AC-89F0-1968695FB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40B2D2-58E7-433D-937D-1FD258F3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8040"/>
          </a:xfrm>
        </p:spPr>
        <p:txBody>
          <a:bodyPr/>
          <a:lstStyle/>
          <a:p>
            <a:r>
              <a:rPr lang="ru-RU" dirty="0"/>
              <a:t>Дана схема превращений: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Напишите молекулярные уравнения реакций, с помощью которых можно осуществить указанные превращения. Для третьего превращения составьте сокращённое ионное уравнение реакции.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0F8F2B-1A90-4C1F-8531-BB7C905B1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8400" y="2204720"/>
            <a:ext cx="7721600" cy="13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78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18A66-6FB5-4909-944E-12C268D2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16736-57D9-41B5-B0FC-2F18515FF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en-GB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SiO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+ 2NaOH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Na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CaCl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CaSiO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+ 2NaCl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GB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Ca</a:t>
            </a:r>
            <a:r>
              <a:rPr lang="en-GB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2+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CaSiO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235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5D975-5315-40CC-8F88-92A68051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CF373C-3CDF-43AF-9CA0-C9BDC21A1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Дана схема превращений: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Напишите молекулярные уравнения реакций, с помощью которых можно осуществить указанные превращения. Для второго превращения составьте сокращённое ионное уравнение реакции.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C8CF66-20A1-4AED-BEC6-482DADEEE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2480" y="2590800"/>
            <a:ext cx="737615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22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B43DD-07B4-470C-B419-32519E9A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E5DC3-2519-4169-8B40-87DBEC25B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+ 2HCl = BaCl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BaCl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Na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BaCO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2NaCl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+ 2HNO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Ba(NO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BaCO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897315" y="2470638"/>
            <a:ext cx="8793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365632" y="2813538"/>
            <a:ext cx="8791" cy="492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19246" y="3481754"/>
            <a:ext cx="1" cy="316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2685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23A25-F0B6-4C08-B037-DABDD2D3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856686-2F07-44A3-858C-023E6293E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Дана схема превращений: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Напишите молекулярные уравнения реакций, с помощью которых можно осуществить указанные превращения. Для последней реакции составьте сокращённое ионное уравнение.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7AB0CC-B5AE-484A-9AF6-03D012A79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0640" y="2458720"/>
            <a:ext cx="7254240" cy="107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476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574AA-EC7D-4EB6-8F74-62BC409B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AD1174-732D-4F93-A5B4-DDFAA1CE7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2Fe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3H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2Fe + 3Cl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2FeCl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+ 3NaOH = Fe(OH)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+ 3NaCl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GB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+ 3OH</a:t>
            </a:r>
            <a:r>
              <a:rPr lang="en-GB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Fe(OH)</a:t>
            </a:r>
            <a:r>
              <a:rPr lang="en-GB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9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5F3ED-792B-4043-B877-F57751F9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E19366-84DB-431C-A2BD-F715E5DEA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1" y="123092"/>
            <a:ext cx="9460522" cy="6444761"/>
          </a:xfrm>
        </p:spPr>
      </p:pic>
    </p:spTree>
    <p:extLst>
      <p:ext uri="{BB962C8B-B14F-4D97-AF65-F5344CB8AC3E}">
        <p14:creationId xmlns:p14="http://schemas.microsoft.com/office/powerpoint/2010/main" val="118970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9E7EF-C0CA-41D1-8EF2-085D5559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743950" y="3059668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Кроме </a:t>
            </a:r>
            <a:r>
              <a:rPr lang="en-US" dirty="0" err="1"/>
              <a:t>SiO</a:t>
            </a:r>
            <a:r>
              <a:rPr lang="ru-RU" baseline="-25000" dirty="0"/>
              <a:t>2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ACB8C75-AD85-4A1E-8E24-A1C0C1804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6" y="157977"/>
            <a:ext cx="6939864" cy="6613526"/>
          </a:xfrm>
        </p:spPr>
      </p:pic>
    </p:spTree>
    <p:extLst>
      <p:ext uri="{BB962C8B-B14F-4D97-AF65-F5344CB8AC3E}">
        <p14:creationId xmlns:p14="http://schemas.microsoft.com/office/powerpoint/2010/main" val="135963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93939-0C12-4365-A9C9-39E4CABA9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98437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62" y="422031"/>
            <a:ext cx="10321437" cy="5892189"/>
          </a:xfrm>
        </p:spPr>
      </p:pic>
    </p:spTree>
    <p:extLst>
      <p:ext uri="{BB962C8B-B14F-4D97-AF65-F5344CB8AC3E}">
        <p14:creationId xmlns:p14="http://schemas.microsoft.com/office/powerpoint/2010/main" val="51088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B47BC-EF01-4547-B085-AA08A6342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EE0A06-7FB2-476D-AD36-ABF098E3B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54" y="365125"/>
            <a:ext cx="8466992" cy="5811838"/>
          </a:xfrm>
        </p:spPr>
      </p:pic>
    </p:spTree>
    <p:extLst>
      <p:ext uri="{BB962C8B-B14F-4D97-AF65-F5344CB8AC3E}">
        <p14:creationId xmlns:p14="http://schemas.microsoft.com/office/powerpoint/2010/main" val="213612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9A0B2-A58F-458D-C1BC-D4E027BC5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1E50F3-B7FE-5BF9-F5FD-FD2909424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43" y="65902"/>
            <a:ext cx="7339913" cy="6516129"/>
          </a:xfrm>
        </p:spPr>
      </p:pic>
    </p:spTree>
    <p:extLst>
      <p:ext uri="{BB962C8B-B14F-4D97-AF65-F5344CB8AC3E}">
        <p14:creationId xmlns:p14="http://schemas.microsoft.com/office/powerpoint/2010/main" val="858681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899</Words>
  <Application>Microsoft Office PowerPoint</Application>
  <PresentationFormat>Широкоэкранный</PresentationFormat>
  <Paragraphs>126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7. Классификация и номенклатура неорганических веществ. (Б. 1 балл, 3 мин)</vt:lpstr>
      <vt:lpstr>Презентация PowerPoint</vt:lpstr>
      <vt:lpstr>Презентация PowerPoint</vt:lpstr>
      <vt:lpstr>Задания 8. Химические свойства простых веществ. Химические свойства оксидов: основных, амфотерных, кислотных. (Б. 1 балл, 3 мин). </vt:lpstr>
      <vt:lpstr>Решение:</vt:lpstr>
      <vt:lpstr>Презентация PowerPoint</vt:lpstr>
      <vt:lpstr>Решение:</vt:lpstr>
      <vt:lpstr>Презентация PowerPoint</vt:lpstr>
      <vt:lpstr>Решение:</vt:lpstr>
      <vt:lpstr>Задания 9. Химические свойства простых и сложных веществ  (П. 2 балла, 7 мин.)</vt:lpstr>
      <vt:lpstr>Решение:</vt:lpstr>
      <vt:lpstr>Презентация PowerPoint</vt:lpstr>
      <vt:lpstr>Решение:</vt:lpstr>
      <vt:lpstr>Презентация PowerPoint</vt:lpstr>
      <vt:lpstr>Решение:</vt:lpstr>
      <vt:lpstr>Задания 10. Химические свойства простых и сложных веществ (П. 2 балла, 7 мин.)</vt:lpstr>
      <vt:lpstr>Решение:</vt:lpstr>
      <vt:lpstr>Презентация PowerPoint</vt:lpstr>
      <vt:lpstr>Решение:</vt:lpstr>
      <vt:lpstr>Задания 21. Взаимосвязь различных классов неорганических веществ.</vt:lpstr>
      <vt:lpstr>Задания 21. Взаимосвязь различных классов неорганических веществ. Реакции ионного обмена и условия их осуществления  (В. 4 балла, 20 мин.)</vt:lpstr>
      <vt:lpstr>Решение:</vt:lpstr>
      <vt:lpstr>Презентация PowerPoint</vt:lpstr>
      <vt:lpstr>Решение:</vt:lpstr>
      <vt:lpstr>Презентация PowerPoint</vt:lpstr>
      <vt:lpstr>Решение:</vt:lpstr>
      <vt:lpstr>Презентация PowerPoint</vt:lpstr>
      <vt:lpstr>Решение: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Иванова</dc:creator>
  <cp:lastModifiedBy>Вера Иванова</cp:lastModifiedBy>
  <cp:revision>18</cp:revision>
  <dcterms:created xsi:type="dcterms:W3CDTF">2022-04-26T11:13:08Z</dcterms:created>
  <dcterms:modified xsi:type="dcterms:W3CDTF">2022-12-14T18:46:13Z</dcterms:modified>
</cp:coreProperties>
</file>