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Лилия\Pictures\cce4fc91066e285cc1d07023ff06c6d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C67D-D96D-4B24-8058-AC2D81DDA29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74EAA-0775-4077-817D-DBF6C2B6A5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3558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0E474-5C2A-4954-87EB-CB0DEC279DC5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B5783-2C56-4AE2-B7D6-29604CD7CC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1515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19A4D-1E78-49EA-9183-980CBE0C6678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60EC5-8571-44D3-A9D8-3D4548A9F2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9153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Лилия\Pictures\открытая книга2.jpg"/>
          <p:cNvPicPr>
            <a:picLocks noChangeAspect="1" noChangeArrowheads="1"/>
          </p:cNvPicPr>
          <p:nvPr userDrawn="1"/>
        </p:nvPicPr>
        <p:blipFill>
          <a:blip r:embed="rId2">
            <a:lum brigh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7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08912" cy="1008112"/>
          </a:xfr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00808"/>
            <a:ext cx="3898776" cy="4824536"/>
          </a:xfrm>
        </p:spPr>
        <p:txBody>
          <a:bodyPr/>
          <a:lstStyle>
            <a:lvl1pPr>
              <a:defRPr>
                <a:latin typeface="Comic Sans MS" pitchFamily="66" charset="0"/>
              </a:defRPr>
            </a:lvl1pPr>
            <a:lvl2pPr>
              <a:defRPr>
                <a:latin typeface="Comic Sans MS" pitchFamily="66" charset="0"/>
              </a:defRPr>
            </a:lvl2pPr>
            <a:lvl3pPr>
              <a:defRPr>
                <a:latin typeface="Comic Sans MS" pitchFamily="66" charset="0"/>
              </a:defRPr>
            </a:lvl3pPr>
            <a:lvl4pPr>
              <a:defRPr>
                <a:latin typeface="Comic Sans MS" pitchFamily="66" charset="0"/>
              </a:defRPr>
            </a:lvl4pPr>
            <a:lvl5pPr>
              <a:defRPr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716016" y="1700808"/>
            <a:ext cx="3898776" cy="4824536"/>
          </a:xfrm>
        </p:spPr>
        <p:txBody>
          <a:bodyPr/>
          <a:lstStyle>
            <a:lvl1pPr>
              <a:defRPr>
                <a:latin typeface="Comic Sans MS" pitchFamily="66" charset="0"/>
              </a:defRPr>
            </a:lvl1pPr>
            <a:lvl2pPr>
              <a:defRPr>
                <a:latin typeface="Comic Sans MS" pitchFamily="66" charset="0"/>
              </a:defRPr>
            </a:lvl2pPr>
            <a:lvl3pPr>
              <a:defRPr>
                <a:latin typeface="Comic Sans MS" pitchFamily="66" charset="0"/>
              </a:defRPr>
            </a:lvl3pPr>
            <a:lvl4pPr>
              <a:defRPr>
                <a:latin typeface="Comic Sans MS" pitchFamily="66" charset="0"/>
              </a:defRPr>
            </a:lvl4pPr>
            <a:lvl5pPr>
              <a:defRPr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67F81-8F66-467F-A9FA-13E135BEF252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662A3E8-2392-4501-A570-AF3F29B3BE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6161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99D85-C5E9-4A73-963A-80B301815E3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63EEC-4AFC-4F05-BF5F-0738EDBB0C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121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31B60-2268-4072-B290-2086384DF752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0B620-6DFF-4A68-A8CE-646353D7B1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248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2F1B-C8F9-45AE-B438-BD9EB83E17BA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440B5-2FD3-44FB-8F34-19BDE42B31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866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79114-278F-4F6C-84C9-2ACCA825441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C970-4AD9-4A9C-ADC2-2835BAC229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9429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F1A3-BEE1-40FB-8D3E-8D9A74DCB62C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EDCB0-CAE4-4626-A116-33D5608523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769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96B2-C865-4A05-98E7-DE13F329A1A0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509DB-96CC-42C6-A1D2-0501E70DEB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8516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BA8F-CB49-42EE-BA07-FEFCBEC06404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95418-7115-428A-A84D-73EF226A9C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17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9FD2F5-9AA1-4AAC-8514-98235FF47BE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48060F9-59F0-4610-A745-6BEC74ED926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42988" y="1196975"/>
            <a:ext cx="7921625" cy="5111750"/>
          </a:xfrm>
          <a:prstGeom prst="round2DiagRect">
            <a:avLst>
              <a:gd name="adj1" fmla="val 0"/>
              <a:gd name="adj2" fmla="val 34386"/>
            </a:avLst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chemeClr val="tx1"/>
                </a:solidFill>
                <a:latin typeface="Comic Sans MS" pitchFamily="66" charset="0"/>
              </a:rPr>
              <a:t>Обзор увлекательных произведений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chemeClr val="tx1"/>
                </a:solidFill>
                <a:latin typeface="Comic Sans MS" pitchFamily="66" charset="0"/>
              </a:rPr>
              <a:t>Александра Беляева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Подготовил ученик 6 «Б»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       класса </a:t>
            </a:r>
            <a:r>
              <a:rPr lang="ru-RU" sz="2000" dirty="0" err="1">
                <a:solidFill>
                  <a:schemeClr val="tx1"/>
                </a:solidFill>
              </a:rPr>
              <a:t>Саматов</a:t>
            </a:r>
            <a:r>
              <a:rPr lang="ru-RU" sz="2000" dirty="0">
                <a:solidFill>
                  <a:schemeClr val="tx1"/>
                </a:solidFill>
              </a:rPr>
              <a:t> Артём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08963" cy="10080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err="1"/>
              <a:t>Алекса́ндр</a:t>
            </a:r>
            <a:r>
              <a:rPr b="1"/>
              <a:t> </a:t>
            </a:r>
            <a:r>
              <a:rPr b="1" err="1"/>
              <a:t>Рома́нович</a:t>
            </a:r>
            <a:r>
              <a:rPr b="1"/>
              <a:t> </a:t>
            </a:r>
            <a:r>
              <a:rPr b="1" err="1"/>
              <a:t>Беля́ев</a:t>
            </a:r>
            <a:r>
              <a:rPr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700213"/>
            <a:ext cx="3898900" cy="4824412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(4 (16) марта 1884(18840316) — 6 января 1942</a:t>
            </a:r>
            <a:r>
              <a:rPr lang="ru-RU" baseline="30000" dirty="0" smtClean="0"/>
              <a:t>[1]</a:t>
            </a:r>
            <a:r>
              <a:rPr lang="ru-RU" dirty="0" smtClean="0"/>
              <a:t>) — русский писатель-фантаст, один из основоположников советской научно-фантастической литературы. Среди наиболее известных его романов: «Голова профессора </a:t>
            </a:r>
            <a:r>
              <a:rPr lang="ru-RU" dirty="0" err="1" smtClean="0"/>
              <a:t>Доуэля</a:t>
            </a:r>
            <a:r>
              <a:rPr lang="ru-RU" dirty="0" smtClean="0"/>
              <a:t>», «Человек-амфибия», «</a:t>
            </a:r>
            <a:r>
              <a:rPr lang="ru-RU" dirty="0" err="1" smtClean="0"/>
              <a:t>Ариэль</a:t>
            </a:r>
            <a:r>
              <a:rPr lang="ru-RU" dirty="0" smtClean="0"/>
              <a:t>», «Звезда КЭЦ» и многие другие (всего более 70 научно-фантастических произведений, в том числе 13 романов). За значительный вклад в русскую фантастику и </a:t>
            </a:r>
            <a:r>
              <a:rPr lang="ru-RU" dirty="0" err="1" smtClean="0"/>
              <a:t>провидческие</a:t>
            </a:r>
            <a:r>
              <a:rPr lang="ru-RU" dirty="0" smtClean="0"/>
              <a:t> идеи Беляева называют «русским </a:t>
            </a:r>
            <a:r>
              <a:rPr lang="ru-RU" dirty="0" err="1" smtClean="0"/>
              <a:t>Жюлем</a:t>
            </a:r>
            <a:r>
              <a:rPr lang="ru-RU" dirty="0" smtClean="0"/>
              <a:t> Верном». </a:t>
            </a:r>
          </a:p>
        </p:txBody>
      </p:sp>
      <p:pic>
        <p:nvPicPr>
          <p:cNvPr id="5124" name="Picture 2" descr="C:\Users\Лилия\Pictures\alexandr-belya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3337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08963" cy="1008062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/>
              <a:t>1. Человек - амфибия</a:t>
            </a:r>
          </a:p>
        </p:txBody>
      </p:sp>
      <p:pic>
        <p:nvPicPr>
          <p:cNvPr id="6147" name="Picture 2" descr="C:\Users\Лилия\Pictures\амфиб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7" t="415" r="19926"/>
          <a:stretch>
            <a:fillRect/>
          </a:stretch>
        </p:blipFill>
        <p:spPr bwMode="auto">
          <a:xfrm>
            <a:off x="1187450" y="1455738"/>
            <a:ext cx="3024188" cy="48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4859338" y="1844675"/>
            <a:ext cx="36734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Comic Sans MS" pitchFamily="66" charset="0"/>
              </a:rPr>
              <a:t>Этот роман — самое известное произведение знаменитого писателя Александра Романовича Беляева (1884-1942).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Comic Sans MS" pitchFamily="66" charset="0"/>
              </a:rPr>
              <a:t>Это увлекательная история любви и трагедии юноши Ихтиандра, которого приемный отец, профессор Сальвадор, пересадив ему жабры акулы, хотел сделать сверхчеловеком.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827088" y="620713"/>
            <a:ext cx="3529012" cy="2952750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altLang="ru-RU" sz="2200" smtClean="0"/>
              <a:t>Перед Ихтиандром, человеком-амфибией, стоит жестокая необходимость выбирать: покой и свобода в океане или любовь, сопряженная со множеством опасностей на земле. </a:t>
            </a:r>
          </a:p>
        </p:txBody>
      </p:sp>
      <p:pic>
        <p:nvPicPr>
          <p:cNvPr id="7171" name="Picture 2" descr="C:\Users\Лилия\Pictures\output_545x3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20713"/>
            <a:ext cx="37242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 descr="C:\Users\Лилия\Pictures\56795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01"/>
          <a:stretch>
            <a:fillRect/>
          </a:stretch>
        </p:blipFill>
        <p:spPr bwMode="auto">
          <a:xfrm>
            <a:off x="827088" y="3716338"/>
            <a:ext cx="369252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Содержимое 2"/>
          <p:cNvSpPr>
            <a:spLocks noGrp="1"/>
          </p:cNvSpPr>
          <p:nvPr>
            <p:ph idx="1"/>
          </p:nvPr>
        </p:nvSpPr>
        <p:spPr>
          <a:xfrm>
            <a:off x="4787900" y="3068638"/>
            <a:ext cx="4032250" cy="34559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2200" smtClean="0"/>
              <a:t>В романе «Человек-амфибия» сочетаются научность, занимательность и юмор. Это произведение не только об удивительном Ихтиандре, которого молва окрестила «морским дьяволом», оно также о предательстве и дружбе, о ненависти и любви.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08963" cy="10080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/>
              <a:t>2. Голова профессора </a:t>
            </a:r>
            <a:r>
              <a:rPr err="1"/>
              <a:t>Доуэля</a:t>
            </a:r>
            <a:endParaRPr/>
          </a:p>
        </p:txBody>
      </p:sp>
      <p:pic>
        <p:nvPicPr>
          <p:cNvPr id="8195" name="Содержимое 4" descr="30641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268413"/>
            <a:ext cx="3095625" cy="5016500"/>
          </a:xfrm>
        </p:spPr>
      </p:pic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4716463" y="1700213"/>
            <a:ext cx="3898900" cy="4824412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/>
              <a:t>Это фантастический приключенческий роман с очень оригинальным сюжетом.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/>
              <a:t>Все начинается с того, что ассистентка Мари Лоран устраивается на работу в частную клинику к профессору-хирургу Керну, который сразу просит ее ничему не удивляться и не задавать лишних вопросов. </a:t>
            </a:r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755650" y="692150"/>
            <a:ext cx="3898900" cy="5976938"/>
          </a:xfrm>
        </p:spPr>
        <p:txBody>
          <a:bodyPr/>
          <a:lstStyle/>
          <a:p>
            <a:pPr marL="0" indent="20638" eaLnBrk="1" hangingPunct="1">
              <a:buFont typeface="Arial" charset="0"/>
              <a:buNone/>
            </a:pPr>
            <a:r>
              <a:rPr lang="ru-RU" altLang="ru-RU" sz="2000" smtClean="0"/>
              <a:t>Так вот работа Мари заключалась в каждодневном обслуживании головы профессора Доуэля, то есть голову нужно было умыть, расчесать. Потом выясняется, что голова живет отдельно от тела, да еще и умеет разговаривать! Мари Лоран очень сильно проникается заботой и любовью к своему новому "другу" и пытается сделать так, чтобы зло было наказано, а добро восторжествовало. </a:t>
            </a:r>
            <a:br>
              <a:rPr lang="ru-RU" altLang="ru-RU" sz="2000" smtClean="0"/>
            </a:br>
            <a:r>
              <a:rPr lang="ru-RU" altLang="ru-RU" sz="2000" smtClean="0"/>
              <a:t>Далее появляется еще пара голов, которые получается пришить к чужим телам, проведя удачные операции.</a:t>
            </a:r>
            <a:br>
              <a:rPr lang="ru-RU" altLang="ru-RU" sz="2000" smtClean="0"/>
            </a:br>
            <a:endParaRPr lang="ru-RU" altLang="ru-RU" sz="2000" smtClean="0"/>
          </a:p>
        </p:txBody>
      </p:sp>
      <p:pic>
        <p:nvPicPr>
          <p:cNvPr id="9219" name="Picture 2" descr="C:\Users\Лилия\Pictures\2967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908050"/>
            <a:ext cx="367188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08963" cy="1008062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/>
              <a:t>3. Продавец воздуха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57338"/>
            <a:ext cx="3898900" cy="3816350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В этой повести рассказывается о том, как алчный англичанин мистер </a:t>
            </a:r>
            <a:r>
              <a:rPr lang="ru-RU" dirty="0" err="1" smtClean="0"/>
              <a:t>Бэйли</a:t>
            </a:r>
            <a:r>
              <a:rPr lang="ru-RU" dirty="0" smtClean="0"/>
              <a:t> решил захватить монополию над самым ценным, что есть на нашей планете, — воздухом. Он построил в Якутии подземную лабораторию, куда с помощью мощных установок затягивались воздушные потоки, что спровоцировало невиданные смерчи, разрушения, гибель и страдания миллионов людей.</a:t>
            </a:r>
          </a:p>
        </p:txBody>
      </p:sp>
      <p:pic>
        <p:nvPicPr>
          <p:cNvPr id="10244" name="Содержимое 4" descr="55877decec8e9.jpg"/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1341438"/>
            <a:ext cx="2846387" cy="4824412"/>
          </a:xfrm>
        </p:spPr>
      </p:pic>
      <p:pic>
        <p:nvPicPr>
          <p:cNvPr id="10245" name="Picture 2" descr="C:\Users\Лилия\Pictures\1550305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10961">
            <a:off x="1882775" y="5545138"/>
            <a:ext cx="10795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365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Comic Sans MS</vt:lpstr>
      <vt:lpstr>Тема Office</vt:lpstr>
      <vt:lpstr>Презентация PowerPoint</vt:lpstr>
      <vt:lpstr>Алекса́ндр Рома́нович Беля́ев </vt:lpstr>
      <vt:lpstr>1. Человек - амфибия</vt:lpstr>
      <vt:lpstr>Презентация PowerPoint</vt:lpstr>
      <vt:lpstr>2. Голова профессора Доуэля</vt:lpstr>
      <vt:lpstr>Презентация PowerPoint</vt:lpstr>
      <vt:lpstr>3. Продавец воздуха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Лилия</dc:creator>
  <cp:lastModifiedBy>Физика</cp:lastModifiedBy>
  <cp:revision>15</cp:revision>
  <dcterms:created xsi:type="dcterms:W3CDTF">2016-02-29T18:40:13Z</dcterms:created>
  <dcterms:modified xsi:type="dcterms:W3CDTF">2016-03-16T11:44:57Z</dcterms:modified>
</cp:coreProperties>
</file>