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1%80%D0%B8%D0%BD%D0%BB%D0%B0%D0%BD%D0%B4%D0%B8%D1%8F" TargetMode="External"/><Relationship Id="rId2" Type="http://schemas.openxmlformats.org/officeDocument/2006/relationships/hyperlink" Target="https://ru.wikipedia.org/wiki/%D0%97%D0%B5%D0%BB%D0%B8%D0%BD%D1%81%D0%BA%D0%B8%D0%B9,_%D0%9A%D0%BE%D1%80%D0%BD%D0%B5%D0%BB%D0%B8%D0%B9_%D0%9B%D1%8E%D1%86%D0%B8%D0%B0%D0%BD%D0%BE%D0%B2%D0%B8%D1%87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hyperlink" Target="https://ru.wikipedia.org/wiki/%D0%90%D0%BB%D1%8B%D0%B5_%D0%BF%D0%B0%D1%80%D1%83%D1%81%D0%B0" TargetMode="External"/><Relationship Id="rId4" Type="http://schemas.openxmlformats.org/officeDocument/2006/relationships/hyperlink" Target="https://ru.wikipedia.org/wiki/%D0%91%D0%B5%D0%B3%D1%83%D1%89%D0%B0%D1%8F_%D0%BF%D0%BE_%D0%B2%D0%BE%D0%BB%D0%BD%D0%B0%D0%BC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Книгу прочитала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Яруллина</a:t>
            </a:r>
            <a:r>
              <a:rPr lang="ru-RU" dirty="0" smtClean="0"/>
              <a:t> Анна 6 «Б» класса МБОУ СОШ №38</a:t>
            </a:r>
            <a:endParaRPr lang="ru-RU" dirty="0"/>
          </a:p>
        </p:txBody>
      </p:sp>
      <p:pic>
        <p:nvPicPr>
          <p:cNvPr id="65538" name="Picture 2" descr="http://t3.gstatic.com/images?q=tbn:ANd9GcSZ8N9gcgMr92i1lCXvkk19runzLohzwVf-ea2ayuRqI0ylItQ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3"/>
            <a:ext cx="2555776" cy="34077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Книга «Алые Паруса» Александр Грин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Сама книга была в первые опубликована в 1923 г.</a:t>
            </a:r>
            <a:endParaRPr lang="ru-RU" sz="2400" dirty="0"/>
          </a:p>
        </p:txBody>
      </p:sp>
      <p:pic>
        <p:nvPicPr>
          <p:cNvPr id="66562" name="Picture 2" descr="http://t3.gstatic.com/images?q=tbn:ANd9GcSZ8N9gcgMr92i1lCXvkk19runzLohzwVf-ea2ayuRqI0ylItQ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7556" y="1124744"/>
            <a:ext cx="3996444" cy="5328592"/>
          </a:xfrm>
          <a:prstGeom prst="rect">
            <a:avLst/>
          </a:prstGeom>
          <a:noFill/>
        </p:spPr>
      </p:pic>
      <p:sp>
        <p:nvSpPr>
          <p:cNvPr id="66564" name="AutoShape 4" descr="Картинки по запросу ПРЕЗЕНТАЦИЯ ПО АЛЫМ ПАРУСАМ ГР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6" name="AutoShape 6" descr="Картинки по запросу ПРЕЗЕНТАЦИЯ ПО АЛЫМ ПАРУСАМ ГР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68" name="Picture 8" descr="https://j.livelib.ru/boocover/1000455407/o/6498/Aleksandr_Grin__Alye_parus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0968"/>
            <a:ext cx="2843808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 Грин</a:t>
            </a:r>
            <a:r>
              <a:rPr lang="ru-RU" b="0" dirty="0" smtClean="0"/>
              <a:t> (настоящее имя — </a:t>
            </a:r>
            <a:r>
              <a:rPr lang="ru-RU" dirty="0" smtClean="0"/>
              <a:t>Александр Степанович </a:t>
            </a:r>
            <a:r>
              <a:rPr lang="ru-RU" dirty="0" err="1" smtClean="0"/>
              <a:t>Грине́вский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33536"/>
            <a:ext cx="7236296" cy="4819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Создатель вымышленной страны, которая благодаря критику </a:t>
            </a:r>
            <a:r>
              <a:rPr lang="ru-RU" sz="2400" dirty="0" smtClean="0">
                <a:hlinkClick r:id="rId2" tooltip="Зелинский, Корнелий Люцианович"/>
              </a:rPr>
              <a:t>К. Зелинскому</a:t>
            </a:r>
            <a:r>
              <a:rPr lang="ru-RU" sz="2400" dirty="0" smtClean="0"/>
              <a:t> получила название «</a:t>
            </a:r>
            <a:r>
              <a:rPr lang="ru-RU" sz="2400" dirty="0" err="1" smtClean="0">
                <a:hlinkClick r:id="rId3" tooltip="Гринландия"/>
              </a:rPr>
              <a:t>Гринландия</a:t>
            </a:r>
            <a:r>
              <a:rPr lang="ru-RU" sz="2400" dirty="0" smtClean="0"/>
              <a:t>». В этой стране происходит действие многих его произведений, в том числе самых известных его романтических книг — романа «</a:t>
            </a:r>
            <a:r>
              <a:rPr lang="ru-RU" sz="2400" dirty="0" smtClean="0">
                <a:hlinkClick r:id="rId4" tooltip="Бегущая по волнам"/>
              </a:rPr>
              <a:t>Бегущая по волнам</a:t>
            </a:r>
            <a:r>
              <a:rPr lang="ru-RU" sz="2400" dirty="0" smtClean="0"/>
              <a:t>» и феерии «</a:t>
            </a:r>
            <a:r>
              <a:rPr lang="ru-RU" sz="2400" dirty="0" smtClean="0">
                <a:hlinkClick r:id="rId5" tooltip="Алые паруса"/>
              </a:rPr>
              <a:t>Алые паруса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pic>
        <p:nvPicPr>
          <p:cNvPr id="79874" name="Picture 2" descr="AlexanderGr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938241"/>
            <a:ext cx="2627784" cy="2919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"/>
            <a:ext cx="7239000" cy="1340768"/>
          </a:xfrm>
        </p:spPr>
        <p:txBody>
          <a:bodyPr/>
          <a:lstStyle/>
          <a:p>
            <a:r>
              <a:rPr lang="ru-RU" dirty="0" smtClean="0"/>
              <a:t>Мой отзыв по прочитанной книге.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r>
              <a:rPr lang="ru-RU" dirty="0" smtClean="0"/>
              <a:t>Александр Грин необыкновенно чувственный, романтичный прозаик. Романтический лад своей личности Грин переносит на героев своих произведений. </a:t>
            </a:r>
            <a:br>
              <a:rPr lang="ru-RU" dirty="0" smtClean="0"/>
            </a:br>
            <a:r>
              <a:rPr lang="ru-RU" dirty="0" smtClean="0"/>
              <a:t>Запоминающейся натурой является и </a:t>
            </a:r>
            <a:r>
              <a:rPr lang="ru-RU" dirty="0" err="1" smtClean="0"/>
              <a:t>Ассоль</a:t>
            </a:r>
            <a:r>
              <a:rPr lang="ru-RU" dirty="0" smtClean="0"/>
              <a:t>, нежная, замкнутая девушка, с глубоким внутренним миром и красивой душой. Девушка свята верила и была преданна своей мечте. Ожидания принца были оправданы. </a:t>
            </a:r>
            <a:br>
              <a:rPr lang="ru-RU" dirty="0" smtClean="0"/>
            </a:br>
            <a:r>
              <a:rPr lang="ru-RU" dirty="0" smtClean="0"/>
              <a:t>Артур Грей в отличии от </a:t>
            </a:r>
            <a:r>
              <a:rPr lang="ru-RU" dirty="0" err="1" smtClean="0"/>
              <a:t>Ассоль</a:t>
            </a:r>
            <a:r>
              <a:rPr lang="ru-RU" dirty="0" smtClean="0"/>
              <a:t>, вырос в богатой семье. Однако, родители не поддерживали его интересов и он решил покинуть родные края, следуя своей мечте. </a:t>
            </a:r>
            <a:br>
              <a:rPr lang="ru-RU" dirty="0" smtClean="0"/>
            </a:br>
            <a:r>
              <a:rPr lang="ru-RU" dirty="0" smtClean="0"/>
              <a:t>Грей, на мой взгляд, увидел в </a:t>
            </a:r>
            <a:r>
              <a:rPr lang="ru-RU" dirty="0" err="1" smtClean="0"/>
              <a:t>Ассоль</a:t>
            </a:r>
            <a:r>
              <a:rPr lang="ru-RU" dirty="0" smtClean="0"/>
              <a:t> родную душу, и, как полагается в красивой истории, они полюбили друг друга. </a:t>
            </a:r>
            <a:br>
              <a:rPr lang="ru-RU" dirty="0" smtClean="0"/>
            </a:br>
            <a:r>
              <a:rPr lang="ru-RU" dirty="0" smtClean="0"/>
              <a:t>Рассказ отражает отношения людей в контрасте: малодушие и подлость против гордости и чести. </a:t>
            </a:r>
            <a:br>
              <a:rPr lang="ru-RU" dirty="0" smtClean="0"/>
            </a:br>
            <a:r>
              <a:rPr lang="ru-RU" dirty="0" smtClean="0"/>
              <a:t>Главные герои повести люди действительно положительные, на которых хочется и стоит равняться.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1362075"/>
          </a:xfrm>
        </p:spPr>
        <p:txBody>
          <a:bodyPr/>
          <a:lstStyle/>
          <a:p>
            <a:r>
              <a:rPr lang="ru-RU" dirty="0" smtClean="0"/>
              <a:t>Советы тем кто будет читать «Алые Паруса»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33536"/>
            <a:ext cx="9144000" cy="522446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*</a:t>
            </a:r>
            <a:r>
              <a:rPr lang="ru-RU" sz="3600" dirty="0" smtClean="0"/>
              <a:t>Найдете уютное местечко где вас не будут трогать.</a:t>
            </a:r>
          </a:p>
          <a:p>
            <a:r>
              <a:rPr lang="ru-RU" sz="3600" dirty="0" smtClean="0"/>
              <a:t>*Отложите все дела на потом, думайте только о книге.</a:t>
            </a:r>
          </a:p>
          <a:p>
            <a:r>
              <a:rPr lang="ru-RU" sz="3600" dirty="0" smtClean="0"/>
              <a:t>*Желательно если есть возможность то читайте книгу в светлое время суток утром или в обед, так вы сможете представить картину которая описывается в книге.</a:t>
            </a:r>
          </a:p>
          <a:p>
            <a:r>
              <a:rPr lang="ru-RU" sz="3600" dirty="0" smtClean="0"/>
              <a:t>*Наслаждайтесь чтением.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37</TotalTime>
  <Words>126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Яркая</vt:lpstr>
      <vt:lpstr>Книгу прочитала </vt:lpstr>
      <vt:lpstr>Книга «Алые Паруса» Александр Грин</vt:lpstr>
      <vt:lpstr>Александр Грин (настоящее имя — Александр Степанович Грине́вский</vt:lpstr>
      <vt:lpstr>Мой отзыв по прочитанной книге. </vt:lpstr>
      <vt:lpstr>Советы тем кто будет читать «Алые Паруса»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Книгу прочитала </dc:title>
  <dc:creator>Администратор</dc:creator>
  <cp:lastModifiedBy>Пользователь Windows</cp:lastModifiedBy>
  <cp:revision>5</cp:revision>
  <dcterms:created xsi:type="dcterms:W3CDTF">2016-03-01T07:14:33Z</dcterms:created>
  <dcterms:modified xsi:type="dcterms:W3CDTF">2016-03-02T03:12:23Z</dcterms:modified>
</cp:coreProperties>
</file>