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0" r:id="rId2"/>
    <p:sldId id="256" r:id="rId3"/>
    <p:sldId id="257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20" autoAdjust="0"/>
    <p:restoredTop sz="94660"/>
  </p:normalViewPr>
  <p:slideViewPr>
    <p:cSldViewPr snapToGrid="0">
      <p:cViewPr varScale="1">
        <p:scale>
          <a:sx n="60" d="100"/>
          <a:sy n="60" d="100"/>
        </p:scale>
        <p:origin x="-78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6286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651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7329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62508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954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3028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2209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5737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07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8776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032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6995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2406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6308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574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9275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089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C197D28-C707-484E-80A8-D6F872E9B3A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3DB7F-B61F-49EA-A201-7812F99BB4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51411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916070">
            <a:off x="1154955" y="1447801"/>
            <a:ext cx="8825658" cy="1010392"/>
          </a:xfrm>
        </p:spPr>
        <p:txBody>
          <a:bodyPr/>
          <a:lstStyle/>
          <a:p>
            <a:r>
              <a:rPr lang="ru-RU" dirty="0"/>
              <a:t>Презентацию делал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115170">
            <a:off x="4599540" y="3052964"/>
            <a:ext cx="7088865" cy="1140966"/>
          </a:xfrm>
        </p:spPr>
        <p:txBody>
          <a:bodyPr/>
          <a:lstStyle/>
          <a:p>
            <a:r>
              <a:rPr lang="ru-RU" dirty="0"/>
              <a:t>Журавков Степан 6 «Б» класса школы №38</a:t>
            </a:r>
          </a:p>
        </p:txBody>
      </p:sp>
    </p:spTree>
    <p:extLst>
      <p:ext uri="{BB962C8B-B14F-4D97-AF65-F5344CB8AC3E}">
        <p14:creationId xmlns:p14="http://schemas.microsoft.com/office/powerpoint/2010/main" xmlns="" val="37220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3928" y="126077"/>
            <a:ext cx="7488072" cy="829267"/>
          </a:xfrm>
        </p:spPr>
        <p:txBody>
          <a:bodyPr>
            <a:normAutofit fontScale="90000"/>
          </a:bodyPr>
          <a:lstStyle/>
          <a:p>
            <a:r>
              <a:rPr lang="ru-RU" dirty="0"/>
              <a:t>Конец света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2925" y="1022612"/>
            <a:ext cx="9144000" cy="5943672"/>
          </a:xfrm>
        </p:spPr>
        <p:txBody>
          <a:bodyPr/>
          <a:lstStyle/>
          <a:p>
            <a:r>
              <a:rPr lang="ru-RU" dirty="0"/>
              <a:t>Автор</a:t>
            </a:r>
            <a:r>
              <a:rPr lang="en-US" dirty="0"/>
              <a:t>:</a:t>
            </a:r>
            <a:r>
              <a:rPr lang="ru-RU" dirty="0"/>
              <a:t> Наталья Евдокимова</a:t>
            </a:r>
          </a:p>
          <a:p>
            <a:r>
              <a:rPr lang="ru-RU" dirty="0"/>
              <a:t>              </a:t>
            </a:r>
          </a:p>
          <a:p>
            <a:r>
              <a:rPr lang="ru-RU" dirty="0"/>
              <a:t>                                 Персонажи:</a:t>
            </a:r>
          </a:p>
          <a:p>
            <a:r>
              <a:rPr lang="ru-RU" dirty="0" err="1"/>
              <a:t>Ностик</a:t>
            </a:r>
            <a:r>
              <a:rPr lang="ru-RU" dirty="0"/>
              <a:t> – главный герой этой книги;</a:t>
            </a:r>
          </a:p>
          <a:p>
            <a:r>
              <a:rPr lang="ru-RU" dirty="0"/>
              <a:t>Фет – друг </a:t>
            </a:r>
            <a:r>
              <a:rPr lang="ru-RU" dirty="0" err="1"/>
              <a:t>Ностика</a:t>
            </a:r>
            <a:r>
              <a:rPr lang="ru-RU" dirty="0"/>
              <a:t>;</a:t>
            </a:r>
          </a:p>
          <a:p>
            <a:r>
              <a:rPr lang="ru-RU" dirty="0"/>
              <a:t>Марийка – жена Фета;</a:t>
            </a:r>
          </a:p>
          <a:p>
            <a:r>
              <a:rPr lang="ru-RU" dirty="0"/>
              <a:t>Мама </a:t>
            </a:r>
            <a:r>
              <a:rPr lang="ru-RU" dirty="0" err="1"/>
              <a:t>Ностика</a:t>
            </a:r>
            <a:r>
              <a:rPr lang="ru-RU" dirty="0"/>
              <a:t> – появляется только в начале и чуть-чуть в середине(второстепенный персонаж);</a:t>
            </a:r>
          </a:p>
          <a:p>
            <a:r>
              <a:rPr lang="ru-RU" dirty="0"/>
              <a:t>Мама Фета – тоже второстепенный персонаж.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284618" cy="490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3859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1645" y="343536"/>
            <a:ext cx="5089874" cy="1089479"/>
          </a:xfrm>
        </p:spPr>
        <p:txBody>
          <a:bodyPr/>
          <a:lstStyle/>
          <a:p>
            <a:r>
              <a:rPr lang="ru-RU" dirty="0"/>
              <a:t>О чём эта книга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211284"/>
            <a:ext cx="8946541" cy="503711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Это фантастическая антиутопия о самых обыкновенных мальчишках, которые живут среди нас и которых мы встречаем практически каждый день. Они добрые и озорные, доверчивые и подозрительные </a:t>
            </a:r>
            <a:r>
              <a:rPr lang="ru-RU" dirty="0" smtClean="0"/>
              <a:t>и, </a:t>
            </a:r>
            <a:r>
              <a:rPr lang="ru-RU" dirty="0"/>
              <a:t>не </a:t>
            </a:r>
            <a:r>
              <a:rPr lang="ru-RU" dirty="0" smtClean="0"/>
              <a:t>раздумывая, </a:t>
            </a:r>
            <a:r>
              <a:rPr lang="ru-RU" dirty="0"/>
              <a:t>готовы пожертвовать всем ради чего-то или кого-то настоящего. А нарисовала этот мир художник Марина </a:t>
            </a:r>
            <a:r>
              <a:rPr lang="ru-RU" dirty="0" smtClean="0"/>
              <a:t>Павлик.</a:t>
            </a:r>
            <a:endParaRPr lang="ru-RU" dirty="0"/>
          </a:p>
          <a:p>
            <a:r>
              <a:rPr lang="ru-RU" dirty="0"/>
              <a:t>Эта книга про двух обычных </a:t>
            </a:r>
            <a:r>
              <a:rPr lang="ru-RU" dirty="0" smtClean="0"/>
              <a:t>ребят, </a:t>
            </a:r>
            <a:r>
              <a:rPr lang="ru-RU" dirty="0"/>
              <a:t>которые жили не совсем обычной жизнью. Раз в  2-4 года у них происходит конец света. Чтобы хорошо прошёл конец света, им нужно было зайти в бункер. Этот бункер взлетал высоко вверх. И через некоторое время этот бункер приземлялся уже в другом городе. </a:t>
            </a:r>
          </a:p>
          <a:p>
            <a:r>
              <a:rPr lang="ru-RU" dirty="0"/>
              <a:t>Их валюта называлась </a:t>
            </a:r>
            <a:r>
              <a:rPr lang="ru-RU" dirty="0" smtClean="0"/>
              <a:t>«</a:t>
            </a:r>
            <a:r>
              <a:rPr lang="ru-RU" dirty="0" err="1" smtClean="0"/>
              <a:t>кю</a:t>
            </a:r>
            <a:r>
              <a:rPr lang="ru-RU" dirty="0"/>
              <a:t>». </a:t>
            </a:r>
            <a:r>
              <a:rPr lang="ru-RU" dirty="0" smtClean="0"/>
              <a:t>Её</a:t>
            </a:r>
            <a:r>
              <a:rPr lang="ru-RU" dirty="0" smtClean="0"/>
              <a:t> </a:t>
            </a:r>
            <a:r>
              <a:rPr lang="ru-RU" dirty="0"/>
              <a:t>очень трудно заработать. В этой книге встречаются два главных </a:t>
            </a:r>
            <a:r>
              <a:rPr lang="ru-RU" dirty="0" smtClean="0"/>
              <a:t>героя -  </a:t>
            </a:r>
            <a:r>
              <a:rPr lang="ru-RU" dirty="0" err="1"/>
              <a:t>Ностик</a:t>
            </a:r>
            <a:r>
              <a:rPr lang="ru-RU" dirty="0"/>
              <a:t> и Фет (сокращенно от имени Афанасий). Эти дети пытаются изменить мир для себя. То есть </a:t>
            </a:r>
            <a:r>
              <a:rPr lang="ru-RU" dirty="0" smtClean="0"/>
              <a:t> они как бы «миротворцы» </a:t>
            </a:r>
            <a:r>
              <a:rPr lang="ru-RU" dirty="0"/>
              <a:t>своей жизни. У них в жизни есть «режимы» (что-то вроде любой способности). К </a:t>
            </a:r>
            <a:r>
              <a:rPr lang="ru-RU" dirty="0" smtClean="0"/>
              <a:t>примеру, </a:t>
            </a:r>
            <a:r>
              <a:rPr lang="ru-RU" dirty="0"/>
              <a:t>режим полета, </a:t>
            </a:r>
            <a:r>
              <a:rPr lang="ru-RU" dirty="0" smtClean="0"/>
              <a:t>включил -  </a:t>
            </a:r>
            <a:r>
              <a:rPr lang="ru-RU" dirty="0"/>
              <a:t>и </a:t>
            </a:r>
            <a:r>
              <a:rPr lang="ru-RU" dirty="0" smtClean="0"/>
              <a:t>все:  </a:t>
            </a:r>
            <a:r>
              <a:rPr lang="ru-RU" dirty="0"/>
              <a:t>ты летаешь. </a:t>
            </a:r>
            <a:r>
              <a:rPr lang="ru-RU" dirty="0" err="1"/>
              <a:t>Ностик</a:t>
            </a:r>
            <a:r>
              <a:rPr lang="ru-RU" dirty="0"/>
              <a:t> не очень любит использовать режимы ( для экономии </a:t>
            </a:r>
            <a:r>
              <a:rPr lang="ru-RU" dirty="0" smtClean="0"/>
              <a:t>«</a:t>
            </a:r>
            <a:r>
              <a:rPr lang="ru-RU" dirty="0" err="1" smtClean="0"/>
              <a:t>кю</a:t>
            </a:r>
            <a:r>
              <a:rPr lang="ru-RU" dirty="0"/>
              <a:t>»). Он использует </a:t>
            </a:r>
            <a:r>
              <a:rPr lang="ru-RU" dirty="0" smtClean="0"/>
              <a:t>не- </a:t>
            </a:r>
            <a:r>
              <a:rPr lang="ru-RU" dirty="0"/>
              <a:t>обходимые для него режимы. Фет тратит </a:t>
            </a:r>
            <a:r>
              <a:rPr lang="ru-RU" dirty="0" smtClean="0"/>
              <a:t>«</a:t>
            </a:r>
            <a:r>
              <a:rPr lang="ru-RU" dirty="0" err="1" smtClean="0"/>
              <a:t>кю</a:t>
            </a:r>
            <a:r>
              <a:rPr lang="ru-RU" dirty="0"/>
              <a:t>» на все подряд. Если хотите </a:t>
            </a:r>
            <a:r>
              <a:rPr lang="ru-RU" dirty="0" smtClean="0"/>
              <a:t>узнать, </a:t>
            </a:r>
            <a:r>
              <a:rPr lang="ru-RU" dirty="0"/>
              <a:t>как они </a:t>
            </a:r>
            <a:r>
              <a:rPr lang="ru-RU" dirty="0" smtClean="0"/>
              <a:t>жили, </a:t>
            </a:r>
            <a:r>
              <a:rPr lang="ru-RU" dirty="0"/>
              <a:t>читайте книгу «Конец Света»!</a:t>
            </a:r>
          </a:p>
        </p:txBody>
      </p:sp>
    </p:spTree>
    <p:extLst>
      <p:ext uri="{BB962C8B-B14F-4D97-AF65-F5344CB8AC3E}">
        <p14:creationId xmlns:p14="http://schemas.microsoft.com/office/powerpoint/2010/main" xmlns="" val="2825991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709863">
            <a:off x="-6943" y="1569592"/>
            <a:ext cx="3134319" cy="857467"/>
          </a:xfrm>
        </p:spPr>
        <p:txBody>
          <a:bodyPr/>
          <a:lstStyle/>
          <a:p>
            <a:r>
              <a:rPr lang="ru-RU" dirty="0"/>
              <a:t>Мой отзыв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0436" y="1998327"/>
            <a:ext cx="8946541" cy="4195481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Я считаю, что эта книга не совсем для детского возраста. Эта книга жанра </a:t>
            </a:r>
            <a:r>
              <a:rPr lang="ru-RU" dirty="0" smtClean="0"/>
              <a:t>«утопия</a:t>
            </a:r>
            <a:r>
              <a:rPr lang="ru-RU" dirty="0"/>
              <a:t>» и, чтобы её прочитать, нужно вдумываться в смысл строк и представлять картину происходящего.</a:t>
            </a:r>
          </a:p>
          <a:p>
            <a:r>
              <a:rPr lang="ru-RU" dirty="0"/>
              <a:t> В этой книге есть много неожиданных поворотов событий. В книге есть очень много всего интересного. </a:t>
            </a:r>
            <a:r>
              <a:rPr lang="ru-RU" dirty="0" smtClean="0"/>
              <a:t>Например, в</a:t>
            </a:r>
            <a:r>
              <a:rPr lang="ru-RU" dirty="0" smtClean="0"/>
              <a:t>озможность </a:t>
            </a:r>
            <a:r>
              <a:rPr lang="ru-RU" dirty="0" smtClean="0"/>
              <a:t>создать вселенную по собственному усмотрению — не награда и не обязанность, а результат случайной компьютерной выборки. Но вот каким будет новый мир, сколько он продлится, прежде чем исчерпает себя, — полностью зависит от творца. В среднем миры живут два-три года. Значит, их создатели чего-то не знают, не учитывают, не понимают. </a:t>
            </a:r>
            <a:r>
              <a:rPr lang="ru-RU" dirty="0" err="1" smtClean="0"/>
              <a:t>Ност</a:t>
            </a:r>
            <a:r>
              <a:rPr lang="ru-RU" dirty="0" smtClean="0"/>
              <a:t> (полное имя Нострадамус), кажется, нашёл способ сделать свой мир «настоящим». Каким образом? Отключив режимы и дав людям свободу </a:t>
            </a:r>
            <a:r>
              <a:rPr lang="ru-RU" dirty="0" smtClean="0"/>
              <a:t>выбора.</a:t>
            </a:r>
            <a:endParaRPr lang="ru-RU" dirty="0"/>
          </a:p>
          <a:p>
            <a:r>
              <a:rPr lang="ru-RU" dirty="0"/>
              <a:t>Я считаю, что эта книга учит представлять картину происходящего. Она развивает воображение. Она учит тому, что ты делаешь свою жизнь сам. Я советую эту книгу, потому что там много интересных вещей. Книга </a:t>
            </a:r>
            <a:r>
              <a:rPr lang="ru-RU"/>
              <a:t>читается </a:t>
            </a:r>
            <a:r>
              <a:rPr lang="ru-RU" smtClean="0"/>
              <a:t> </a:t>
            </a:r>
            <a:r>
              <a:rPr lang="ru-RU" dirty="0"/>
              <a:t>на одном дыхании. Книга очень интересная! Всем советую!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15787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156</TotalTime>
  <Words>482</Words>
  <Application>Microsoft Office PowerPoint</Application>
  <PresentationFormat>Произвольный</PresentationFormat>
  <Paragraphs>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Ион</vt:lpstr>
      <vt:lpstr>Презентацию делал</vt:lpstr>
      <vt:lpstr>Конец света </vt:lpstr>
      <vt:lpstr>О чём эта книга</vt:lpstr>
      <vt:lpstr>Мой отзыв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Конец света</dc:title>
  <dc:creator>User</dc:creator>
  <cp:lastModifiedBy>Admin</cp:lastModifiedBy>
  <cp:revision>20</cp:revision>
  <dcterms:created xsi:type="dcterms:W3CDTF">2016-02-12T14:46:16Z</dcterms:created>
  <dcterms:modified xsi:type="dcterms:W3CDTF">2016-03-07T15:07:52Z</dcterms:modified>
</cp:coreProperties>
</file>