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5892"/>
    <a:srgbClr val="00C805"/>
    <a:srgbClr val="01FFAA"/>
    <a:srgbClr val="FF7401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60"/>
  </p:normalViewPr>
  <p:slideViewPr>
    <p:cSldViewPr>
      <p:cViewPr varScale="1">
        <p:scale>
          <a:sx n="69" d="100"/>
          <a:sy n="69" d="100"/>
        </p:scale>
        <p:origin x="-13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Прямоугольник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234FDA-5EBB-4A60-86FA-3336F9B2E973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920FE92-3A6F-4050-AA8C-7B4F4CDDBB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457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ACE02-A9FF-4791-81D2-85B41F597923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9AFBF-3949-4E84-A528-D36AA45136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53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CD9D1-9B5C-45D7-8010-2B333C2F162B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14366-578A-4335-A6CB-3C671C8360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20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4FC36-9DED-4FB7-B8D0-389CED894CAE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C0511-A2EE-414F-A5AD-1FD90BC5B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810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олилиния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Прямоугольник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14FDC7-6F9D-43F7-94C7-8138D7893E1B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2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674276-189D-4912-A04B-2457020601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460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02AC19-CCC0-4DC9-A0C4-5C262822A6F1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21D56C0-173E-4F9C-87B0-9993B1756E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991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9D9EB1A-7577-406A-9BF6-24EFDE82F80A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1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82BDDE-1318-410A-9FC5-23A9747E16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689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ADE57-1876-4E06-B9F8-9EED6CB0616D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6DC7C-43AB-4510-A966-C4D0025DE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687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F15CEF-A4B9-489F-81DD-F29C56BA8EF1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54515E-3355-4B81-A58E-59471582D2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760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B3380-E4A5-43C9-B56E-A2712E424BFF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6A3EE-9631-4CBE-9DA2-87E46ADA39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960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rot="16200000">
              <a:off x="6663592" y="13003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rot="5400000" flipH="1">
              <a:off x="6744512" y="12993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DECA274-A82B-403E-A6C0-D24118000C2F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9052420-816B-4E5D-B45A-D49928FE48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936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64999">
              <a:srgbClr val="000000"/>
            </a:gs>
            <a:gs pos="100000">
              <a:srgbClr val="6274BE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6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E358A3C3-7072-478D-8611-BBF6AA5673B0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D1DC6264-EAA0-425F-AD13-7E24EF7A28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1" r:id="rId1"/>
    <p:sldLayoutId id="2147483726" r:id="rId2"/>
    <p:sldLayoutId id="2147483732" r:id="rId3"/>
    <p:sldLayoutId id="2147483733" r:id="rId4"/>
    <p:sldLayoutId id="2147483734" r:id="rId5"/>
    <p:sldLayoutId id="2147483727" r:id="rId6"/>
    <p:sldLayoutId id="2147483735" r:id="rId7"/>
    <p:sldLayoutId id="2147483728" r:id="rId8"/>
    <p:sldLayoutId id="2147483736" r:id="rId9"/>
    <p:sldLayoutId id="2147483729" r:id="rId10"/>
    <p:sldLayoutId id="214748373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 spc="-100">
          <a:solidFill>
            <a:srgbClr val="BCD4E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rgbClr val="BCD4E0"/>
          </a:solidFill>
          <a:latin typeface="Georg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rgbClr val="BCD4E0"/>
          </a:solidFill>
          <a:latin typeface="Georg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rgbClr val="BCD4E0"/>
          </a:solidFill>
          <a:latin typeface="Georg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rgbClr val="BCD4E0"/>
          </a:solidFill>
          <a:latin typeface="Georg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BCD4E0"/>
          </a:solidFill>
          <a:latin typeface="Georg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BCD4E0"/>
          </a:solidFill>
          <a:latin typeface="Georg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BCD4E0"/>
          </a:solidFill>
          <a:latin typeface="Georg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BCD4E0"/>
          </a:solidFill>
          <a:latin typeface="Georgia" pitchFamily="18" charset="0"/>
        </a:defRPr>
      </a:lvl9pPr>
      <a:extLst/>
    </p:titleStyle>
    <p:bodyStyle>
      <a:lvl1pPr marL="411163" indent="-342900" algn="l" rtl="0" fontAlgn="base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fontAlgn="base">
        <a:spcBef>
          <a:spcPct val="20000"/>
        </a:spcBef>
        <a:spcAft>
          <a:spcPct val="0"/>
        </a:spcAft>
        <a:buClr>
          <a:srgbClr val="8CADAE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fontAlgn="base">
        <a:spcBef>
          <a:spcPct val="20000"/>
        </a:spcBef>
        <a:spcAft>
          <a:spcPct val="0"/>
        </a:spcAft>
        <a:buClr>
          <a:srgbClr val="8CADA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13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42852"/>
            <a:ext cx="7772400" cy="197510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 </a:t>
            </a:r>
            <a:r>
              <a:rPr lang="ru-RU" i="1" dirty="0" smtClean="0">
                <a:solidFill>
                  <a:srgbClr val="605892"/>
                </a:solidFill>
              </a:rPr>
              <a:t>МОЯ КНИЖНАЯ ПОЛКА </a:t>
            </a: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50" y="2500313"/>
            <a:ext cx="7772400" cy="928687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8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Выполнила: </a:t>
            </a:r>
            <a:r>
              <a:rPr lang="ru-RU" sz="2800" i="1" u="sng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Ученица 6Б Класса 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8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ФИО: </a:t>
            </a:r>
            <a:r>
              <a:rPr lang="ru-RU" sz="2800" i="1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Хоменко Виктории Константиновны</a:t>
            </a:r>
            <a:endParaRPr lang="ru-RU" sz="2800" i="1" u="sng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6" name="Picture 2" descr="https://echandocuentos.files.wordpress.com/2014/04/7256532-buho-sabio-de-dibujos-animados-sentado-en-el-libro-de-pile-y-manzana-roj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850" y="3429000"/>
            <a:ext cx="25971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4" descr="http://www.playcast.ru/uploads/2014/10/28/1039924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3786188"/>
            <a:ext cx="3714750" cy="283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85728"/>
            <a:ext cx="7772400" cy="197510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satMod val="200000"/>
                  </a:schemeClr>
                </a:solidFill>
              </a:rPr>
              <a:t>      </a:t>
            </a:r>
            <a:r>
              <a:rPr lang="ru-RU" i="1" dirty="0" smtClean="0">
                <a:solidFill>
                  <a:srgbClr val="00C805"/>
                </a:solidFill>
              </a:rPr>
              <a:t>Мои любимые</a:t>
            </a:r>
            <a:br>
              <a:rPr lang="ru-RU" i="1" dirty="0" smtClean="0">
                <a:solidFill>
                  <a:srgbClr val="00C805"/>
                </a:solidFill>
              </a:rPr>
            </a:br>
            <a:r>
              <a:rPr lang="ru-RU" i="1" dirty="0" smtClean="0">
                <a:solidFill>
                  <a:srgbClr val="00C805"/>
                </a:solidFill>
              </a:rPr>
              <a:t>                  Читаемые</a:t>
            </a:r>
            <a:br>
              <a:rPr lang="ru-RU" i="1" dirty="0" smtClean="0">
                <a:solidFill>
                  <a:srgbClr val="00C805"/>
                </a:solidFill>
              </a:rPr>
            </a:br>
            <a:r>
              <a:rPr lang="ru-RU" i="1" dirty="0" smtClean="0">
                <a:solidFill>
                  <a:srgbClr val="00C805"/>
                </a:solidFill>
              </a:rPr>
              <a:t>                              книги!</a:t>
            </a:r>
            <a:endParaRPr lang="ru-RU" i="1" dirty="0">
              <a:solidFill>
                <a:srgbClr val="00C805"/>
              </a:solidFill>
            </a:endParaRPr>
          </a:p>
        </p:txBody>
      </p:sp>
      <p:pic>
        <p:nvPicPr>
          <p:cNvPr id="9219" name="Picture 2" descr="http://knigopoisk.org/images/548d978c909dd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3000375"/>
            <a:ext cx="2636837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http://www.cheltv.ru/upload/news/2015/03-Mar/06/%D0%B0%D0%BB%D0%B8%D1%81%D0%B0%20%D0%B2%20%D1%81%D1%82%D1%80%D0%B0%D0%BD%D0%B5%20%D1%87%D1%83%D0%B4%D0%B5%D1%8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3000375"/>
            <a:ext cx="287020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6" descr="http://i2.mywishis.in/s/i/wishes/470x0_77c4c1ae1e00f606228fda8ccb78de3857057c77429b9d7153a5d3e33cc07fd4___jpg____4_239362f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2928938"/>
            <a:ext cx="2360613" cy="376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8" descr="http://vlchernyh.ucoz.com/2/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285750"/>
            <a:ext cx="1328737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0" descr="http://www.v-becker.de/gaestebuch/buch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1214438"/>
            <a:ext cx="1643062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0"/>
            <a:ext cx="7772400" cy="12144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           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книге «Мальчик который плавал с пираньями»</a:t>
            </a:r>
            <a:endParaRPr lang="ru-RU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3" name="Picture 2" descr="http://knigopoisk.org/images/548d978c909dd.jpe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188" y="1714500"/>
            <a:ext cx="3246437" cy="4572000"/>
          </a:xfrm>
        </p:spPr>
      </p:pic>
      <p:sp>
        <p:nvSpPr>
          <p:cNvPr id="10244" name="Прямоугольник 4"/>
          <p:cNvSpPr>
            <a:spLocks noChangeArrowheads="1"/>
          </p:cNvSpPr>
          <p:nvPr/>
        </p:nvSpPr>
        <p:spPr bwMode="auto">
          <a:xfrm>
            <a:off x="3286125" y="1714500"/>
            <a:ext cx="5857875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r>
              <a:rPr lang="ru-RU" altLang="ru-RU">
                <a:solidFill>
                  <a:srgbClr val="FF0000"/>
                </a:solidFill>
              </a:rPr>
              <a:t>Жизнь Стена Эрунда, еще вчера обыкновенного мальчишки, изменилась в одночасье: подъем в 6:00 и – рыба, рыба, рыба…Чисти ее, потроши, закатывай в консервные банки. С утра до ночи. И никаких каникул.</a:t>
            </a:r>
            <a:br>
              <a:rPr lang="ru-RU" altLang="ru-RU">
                <a:solidFill>
                  <a:srgbClr val="FF0000"/>
                </a:solidFill>
              </a:rPr>
            </a:br>
            <a:r>
              <a:rPr lang="ru-RU" altLang="ru-RU">
                <a:solidFill>
                  <a:srgbClr val="FF0000"/>
                </a:solidFill>
              </a:rPr>
              <a:t>Даже побег не спасает от кошмара. Стен попадает на ярмарку, в опасный мир балаганов и магии, и уже готовится нырнуть в аквариум с кровожадными пираньями… Куда ты, одумайся! Они тебя сожрут!</a:t>
            </a:r>
            <a:r>
              <a:rPr lang="ru-RU" altLang="ru-RU"/>
              <a:t/>
            </a:r>
            <a:br>
              <a:rPr lang="ru-RU" altLang="ru-RU"/>
            </a:br>
            <a:endParaRPr lang="ru-RU" altLang="ru-RU"/>
          </a:p>
        </p:txBody>
      </p:sp>
      <p:sp>
        <p:nvSpPr>
          <p:cNvPr id="10245" name="Прямоугольник 5"/>
          <p:cNvSpPr>
            <a:spLocks noChangeArrowheads="1"/>
          </p:cNvSpPr>
          <p:nvPr/>
        </p:nvSpPr>
        <p:spPr bwMode="auto">
          <a:xfrm>
            <a:off x="4572000" y="5657850"/>
            <a:ext cx="4572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r>
              <a:rPr lang="ru-RU" altLang="ru-RU">
                <a:solidFill>
                  <a:srgbClr val="FFFF00"/>
                </a:solidFill>
              </a:rPr>
              <a:t>Дэвид Алмонд (David Almond) – современный английский писатель, автор произведений для детей и взрослых, драматург.</a:t>
            </a:r>
          </a:p>
        </p:txBody>
      </p:sp>
    </p:spTree>
  </p:cSld>
  <p:clrMapOvr>
    <a:masterClrMapping/>
  </p:clrMapOvr>
  <p:transition>
    <p:wedge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88" y="0"/>
            <a:ext cx="77724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книге «Алиса в стране чудес»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7" name="Picture 4" descr="http://www.cheltv.ru/upload/news/2015/03-Mar/06/%D0%B0%D0%BB%D0%B8%D1%81%D0%B0%20%D0%B2%20%D1%81%D1%82%D1%80%D0%B0%D0%BD%D0%B5%20%D1%87%D1%83%D0%B4%D0%B5%D1%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357313"/>
            <a:ext cx="3286125" cy="492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14750" y="714375"/>
            <a:ext cx="4572000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Начало: 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Алиса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, скучающая на берегу реки со своей сестрой, вдруг 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видит 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спешащего 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Белого кролика, 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держащего в лапке карманные 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часы. 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Она следует за ним в кроличью нору, падает в неё и попадает в зал с множеством запертых дверей. Там она находит ключ от маленькой 15-дюймовой двери, за которой виден сад, но не может попасть в него по причине своего роста.</a:t>
            </a:r>
          </a:p>
        </p:txBody>
      </p:sp>
      <p:sp>
        <p:nvSpPr>
          <p:cNvPr id="11269" name="Прямоугольник 5"/>
          <p:cNvSpPr>
            <a:spLocks noChangeArrowheads="1"/>
          </p:cNvSpPr>
          <p:nvPr/>
        </p:nvSpPr>
        <p:spPr bwMode="auto">
          <a:xfrm>
            <a:off x="4000500" y="3714750"/>
            <a:ext cx="45720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r>
              <a:rPr lang="ru-RU" altLang="ru-RU"/>
              <a:t>Конец: </a:t>
            </a:r>
            <a:r>
              <a:rPr lang="ru-RU" altLang="ru-RU">
                <a:solidFill>
                  <a:srgbClr val="FF66FF"/>
                </a:solidFill>
              </a:rPr>
              <a:t>Алиса просыпается и обнаруживает, что лежит на берегу, а сестра смахивает с неё сухие листья. Главная героиня сообщает сестре, что ей приснился странный сон, и бежит домой. Её сестра, которая тоже задремала, вновь видит Страну Чудес и её обитателей. Она представляет, как Алиса вырастает и рассказывает детям о своих горестях, радостях и счастливых летних днях.</a:t>
            </a:r>
          </a:p>
        </p:txBody>
      </p:sp>
    </p:spTree>
  </p:cSld>
  <p:clrMapOvr>
    <a:masterClrMapping/>
  </p:clrMapOvr>
  <p:transition>
    <p:split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0"/>
            <a:ext cx="7772400" cy="12017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74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книге «Уличный кот по имени Боб</a:t>
            </a:r>
            <a:endParaRPr lang="ru-RU" dirty="0">
              <a:solidFill>
                <a:srgbClr val="FF74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9063" y="928688"/>
            <a:ext cx="5072062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В этой истории два главных героя — Джеймс </a:t>
            </a:r>
            <a:r>
              <a:rPr lang="ru-RU" dirty="0" err="1">
                <a:solidFill>
                  <a:schemeClr val="tx1">
                    <a:lumMod val="50000"/>
                  </a:schemeClr>
                </a:solidFill>
                <a:latin typeface="+mn-lt"/>
              </a:rPr>
              <a:t>Боуэн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, уличный лондонский музыкант, и рыжий Боб, уличный лондонский кот. Они были бездомными и одинокими, но однажды повстречали друг друга…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Джеймс погибал от наркотиков и отчаяния, в его жизни не было никакого смысла, пока в ней не появился четвероногий друг, который помог ему справиться с проблемами, принес удачу и стал настоящим ангелом-хранителем.</a:t>
            </a:r>
          </a:p>
        </p:txBody>
      </p:sp>
      <p:pic>
        <p:nvPicPr>
          <p:cNvPr id="12292" name="Picture 6" descr="http://i2.mywishis.in/s/i/wishes/470x0_77c4c1ae1e00f606228fda8ccb78de3857057c77429b9d7153a5d3e33cc07fd4___jpg____4_239362f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571625"/>
            <a:ext cx="3429000" cy="507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29063" y="3995738"/>
            <a:ext cx="5214937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Теперь Боба и Джеймса (именно в такой последовательности!) прекрасно знают не только жители Лондона, которые встречают их на улицах, в метро и кафе, но и сотни тысяч людей во всем мире. А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теперь и книга, написанная Джеймсом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+mn-lt"/>
              </a:rPr>
              <a:t>Боуэном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, рассказывают удивительную историю о дружбе с котом, который изменил его жизнь.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1FFAA"/>
                </a:solidFill>
                <a:latin typeface="+mn-lt"/>
              </a:rPr>
              <a:t>…В этой книге звучит голос надежды. Ваше сердце будет мурлыкать.</a:t>
            </a:r>
            <a:endParaRPr lang="ru-RU" dirty="0">
              <a:solidFill>
                <a:srgbClr val="01FFAA"/>
              </a:solidFill>
              <a:latin typeface="+mn-lt"/>
            </a:endParaRPr>
          </a:p>
        </p:txBody>
      </p:sp>
    </p:spTree>
  </p:cSld>
  <p:clrMapOvr>
    <a:masterClrMapping/>
  </p:clrMapOvr>
  <p:transition>
    <p:newsflash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785813"/>
            <a:ext cx="8558213" cy="2286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i="1" u="sng" dirty="0" smtClean="0">
                <a:solidFill>
                  <a:srgbClr val="00C805"/>
                </a:solidFill>
              </a:rPr>
              <a:t>              С</a:t>
            </a:r>
            <a:r>
              <a:rPr lang="ru-RU" sz="4800" b="1" i="1" u="sng" dirty="0" smtClean="0">
                <a:solidFill>
                  <a:srgbClr val="00C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ПАСИБО ЗА                          </a:t>
            </a:r>
            <a:r>
              <a:rPr lang="ru-RU" sz="4800" b="1" i="1" u="sng" dirty="0" smtClean="0">
                <a:solidFill>
                  <a:schemeClr val="tx2">
                    <a:satMod val="2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i="1" u="sng" dirty="0" smtClean="0">
                <a:solidFill>
                  <a:schemeClr val="tx2">
                    <a:satMod val="2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ВНИМАНИЕ!!!                           </a:t>
            </a:r>
            <a:endParaRPr lang="ru-RU" sz="4800" b="1" i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5" name="Picture 2" descr="http://www.playcast.ru/uploads/2015/12/20/1642186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1428750"/>
            <a:ext cx="5667375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2" descr="http://jumpjack.altervista.org/dizio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571500"/>
            <a:ext cx="1852612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4" descr="http://photos1.blogger.com/blogger/5404/1319/1600/studentread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714875"/>
            <a:ext cx="20002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 descr="http://www.playcast.ru/uploads/2014/09/21/9910208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572000"/>
            <a:ext cx="1882775" cy="15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8" descr="http://i44.photobucket.com/albums/f9/renata57/smile/083EE71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0"/>
            <a:ext cx="1827213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80</TotalTime>
  <Words>334</Words>
  <Application>Microsoft Office PowerPoint</Application>
  <PresentationFormat>Экран (4:3)</PresentationFormat>
  <Paragraphs>16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Georgia</vt:lpstr>
      <vt:lpstr>Arial</vt:lpstr>
      <vt:lpstr>Wingdings</vt:lpstr>
      <vt:lpstr>Wingdings 2</vt:lpstr>
      <vt:lpstr>Wingdings 3</vt:lpstr>
      <vt:lpstr>Calibri</vt:lpstr>
      <vt:lpstr>Метро</vt:lpstr>
      <vt:lpstr>  МОЯ КНИЖНАЯ ПОЛКА  </vt:lpstr>
      <vt:lpstr>      Мои любимые                   Читаемые                               книги!</vt:lpstr>
      <vt:lpstr>            О книге «Мальчик который плавал с пираньями»</vt:lpstr>
      <vt:lpstr>О книге «Алиса в стране чудес»</vt:lpstr>
      <vt:lpstr>О книге «Уличный кот по имени Боб</vt:lpstr>
      <vt:lpstr>              СПАСИБО ЗА                                                  ВНИМАНИЕ!!!               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Мои любимые                   Читаемые                               книги!</dc:title>
  <dc:creator>Natalya</dc:creator>
  <cp:lastModifiedBy>Физика</cp:lastModifiedBy>
  <cp:revision>9</cp:revision>
  <dcterms:created xsi:type="dcterms:W3CDTF">2016-02-23T11:37:35Z</dcterms:created>
  <dcterms:modified xsi:type="dcterms:W3CDTF">2016-03-16T11:45:44Z</dcterms:modified>
</cp:coreProperties>
</file>