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3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1656184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«Дикая собака Динго, или повесть о первой любви»</a:t>
            </a:r>
            <a:b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Рувим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Фраерман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33055"/>
            <a:ext cx="6400800" cy="136815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Выполнила: 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Яковенко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леся 6-б класс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12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8328"/>
            <a:ext cx="8219256" cy="114645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Дружба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18" r="3029" b="1744"/>
          <a:stretch/>
        </p:blipFill>
        <p:spPr bwMode="auto">
          <a:xfrm>
            <a:off x="251520" y="2124047"/>
            <a:ext cx="4104456" cy="3897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132856"/>
            <a:ext cx="4176464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378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Во время чтения  повести « Дикая собака Динго или Повесть о первой любви» мне понравилось то что, я переживала за поступки Тани. Когда Таня была маленькой, отец бросил их. Из-за этого она не любила его. Однажды придя домой Таня нашла письмо под подушкой,  маме от папы. Прочитав письмо </a:t>
            </a:r>
            <a:r>
              <a:rPr lang="ru-RU" dirty="0"/>
              <a:t>Т</a:t>
            </a:r>
            <a:r>
              <a:rPr lang="ru-RU" dirty="0" smtClean="0"/>
              <a:t>аня поняла, что он приезжает со своей женой - Надеждой </a:t>
            </a:r>
            <a:r>
              <a:rPr lang="ru-RU" dirty="0"/>
              <a:t>П</a:t>
            </a:r>
            <a:r>
              <a:rPr lang="ru-RU" dirty="0" smtClean="0"/>
              <a:t>етровной и ее племянником Колей. Таня возненавидела Колю, но со временем влюбилось в него.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25272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Мое мнение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03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письма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28" t="7477" r="36883" b="20835"/>
          <a:stretch/>
        </p:blipFill>
        <p:spPr bwMode="auto">
          <a:xfrm>
            <a:off x="2699792" y="2204864"/>
            <a:ext cx="3816424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448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с отцом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67" t="6752" r="20369" b="10421"/>
          <a:stretch/>
        </p:blipFill>
        <p:spPr bwMode="auto">
          <a:xfrm>
            <a:off x="2771800" y="2060848"/>
            <a:ext cx="3600400" cy="417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2476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5785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Спасение Коли.</a:t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некоторое время они попали в страшный буран, но потом все обошлось.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1" t="14429" r="3027" b="23311"/>
          <a:stretch/>
        </p:blipFill>
        <p:spPr bwMode="auto">
          <a:xfrm>
            <a:off x="539552" y="2204864"/>
            <a:ext cx="3816424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99" t="6325" r="22036" b="9880"/>
          <a:stretch/>
        </p:blipFill>
        <p:spPr bwMode="auto">
          <a:xfrm>
            <a:off x="5004048" y="2204864"/>
            <a:ext cx="3600400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8970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протяжении чтения книги, я переживала за отношения Тани с отцом, Колей и Филей. Эта книга интересная </a:t>
            </a:r>
            <a:r>
              <a:rPr lang="ru-RU" dirty="0"/>
              <a:t>и поучительная. В повести очень много таких моментов, которые просто берут за душу и не отпускают даже после прочтения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Я советую всем прочитать эту повесть.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01055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Отзыв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17837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115</TotalTime>
  <Words>164</Words>
  <Application>Microsoft Office PowerPoint</Application>
  <PresentationFormat>Экран (4:3)</PresentationFormat>
  <Paragraphs>12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Волна</vt:lpstr>
      <vt:lpstr>«Дикая собака Динго, или повесть о первой любви»                                     Рувим Фраерман</vt:lpstr>
      <vt:lpstr>Дружба</vt:lpstr>
      <vt:lpstr>Мое мнение</vt:lpstr>
      <vt:lpstr>Чтение письма</vt:lpstr>
      <vt:lpstr>Встреча с отцом</vt:lpstr>
      <vt:lpstr>Спасение Коли. Через некоторое время они попали в страшный буран, но потом все обошлось.</vt:lpstr>
      <vt:lpstr>Отзыв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Дикая собака Динго, или повесть о первой любви</dc:title>
  <dc:creator>Olesya</dc:creator>
  <cp:lastModifiedBy>Olesya</cp:lastModifiedBy>
  <cp:revision>9</cp:revision>
  <dcterms:created xsi:type="dcterms:W3CDTF">2016-03-07T11:06:42Z</dcterms:created>
  <dcterms:modified xsi:type="dcterms:W3CDTF">2016-03-07T13:39:12Z</dcterms:modified>
</cp:coreProperties>
</file>