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75" r:id="rId4"/>
    <p:sldId id="276" r:id="rId5"/>
    <p:sldId id="278" r:id="rId6"/>
    <p:sldId id="277" r:id="rId7"/>
    <p:sldId id="284" r:id="rId8"/>
    <p:sldId id="285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5" roundtripDataSignature="AMtx7mgvB/o/xbssKAD/dkW0vOrTERxkD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64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36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35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" name="Google Shape;2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Цель: </a:t>
            </a:r>
            <a:r>
              <a:rPr lang="ru-RU" dirty="0">
                <a:latin typeface="Arial"/>
                <a:ea typeface="Arial"/>
                <a:cs typeface="Arial"/>
                <a:sym typeface="Arial"/>
              </a:rPr>
              <a:t>познакомить учащихся </a:t>
            </a: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со звуками [</a:t>
            </a:r>
            <a:r>
              <a:rPr lang="ru-RU" sz="12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йа</a:t>
            </a: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], </a:t>
            </a:r>
            <a:r>
              <a:rPr lang="ru-RU" dirty="0">
                <a:latin typeface="Arial"/>
                <a:ea typeface="Arial"/>
                <a:cs typeface="Arial"/>
                <a:sym typeface="Arial"/>
              </a:rPr>
              <a:t>их</a:t>
            </a: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характеристиками и способ</a:t>
            </a:r>
            <a:r>
              <a:rPr lang="ru-RU" dirty="0">
                <a:latin typeface="Arial"/>
                <a:ea typeface="Arial"/>
                <a:cs typeface="Arial"/>
                <a:sym typeface="Arial"/>
              </a:rPr>
              <a:t>ами</a:t>
            </a: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ru-RU" dirty="0">
                <a:latin typeface="Arial"/>
                <a:ea typeface="Arial"/>
                <a:cs typeface="Arial"/>
                <a:sym typeface="Arial"/>
              </a:rPr>
              <a:t>их</a:t>
            </a: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обозначения на письме с помощью букв я, Я. </a:t>
            </a:r>
            <a:endParaRPr sz="1200" dirty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Тип урока: </a:t>
            </a: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открытие новых знаний.</a:t>
            </a:r>
            <a:endParaRPr sz="1200" dirty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2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Учебник: Азбука. 1 класс. </a:t>
            </a:r>
            <a:r>
              <a:rPr lang="ru-RU" sz="12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Учеб</a:t>
            </a: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для </a:t>
            </a:r>
            <a:r>
              <a:rPr lang="ru-RU" sz="12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общеобразоват</a:t>
            </a: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 учреждений. В 2 ч. Ч. 1 /[В. Г. Горецкий, В. А. Кирюшкин, Л. А. Виноградская, М. В. </a:t>
            </a:r>
            <a:r>
              <a:rPr lang="ru-RU" sz="12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Бойкина</a:t>
            </a: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].М. Просвещение, 2011.</a:t>
            </a:r>
            <a:endParaRPr sz="1200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1" name="Google Shape;81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-RU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Организационный момент</a:t>
            </a:r>
            <a:endParaRPr sz="1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sz="1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Приветствие на уроке проходит с использованием игровой ситуации. Учитель просит детей встать рядом с партами и присаживаться на свои места тех, кто подходит по требованиям. Например:</a:t>
            </a:r>
            <a:endParaRPr sz="12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</a:pP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Сядьте те, у кого в имени есть буква А.</a:t>
            </a:r>
            <a:endParaRPr sz="12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</a:pP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Сядьте те, кто любит конфеты.</a:t>
            </a:r>
            <a:endParaRPr sz="12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</a:pP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Сядьте те, у кого день рождения зимой.</a:t>
            </a:r>
            <a:endParaRPr sz="12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</a:pP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Сядьте те, у кого в одежде есть красный цвет.</a:t>
            </a:r>
            <a:endParaRPr sz="12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</a:pP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Сядьте те, кто сегодня позавтракал.</a:t>
            </a:r>
            <a:endParaRPr sz="12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</a:pP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Сядьте те, кто хочет учиться на </a:t>
            </a:r>
            <a:r>
              <a:rPr lang="ru-RU" sz="12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пятерки</a:t>
            </a: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2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1" name="Google Shape;150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02" name="Google Shape;150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Подготовка к письму</a:t>
            </a:r>
            <a:endParaRPr sz="12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Учитель напоминает о правильной посадке за партой, как правильно держать ручку и карандаш при письме.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" name="Google Shape;1508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Пальчиковая гимнастика</a:t>
            </a:r>
            <a:endParaRPr sz="12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В качестве подготовительной работы вы можете использовать следующие упражнения: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ru-RU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обозначить букву в воздухе левой и правой рукой, двумя руками, ногами;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ru-RU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провести по контуру буквы пальцами;</a:t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048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</a:pPr>
            <a:r>
              <a:rPr lang="ru-RU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сложить из пальцев букву.</a:t>
            </a:r>
            <a:endParaRPr sz="1200"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9" name="Google Shape;150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2" name="Google Shape;1572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Письмо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Письмо строчной буквы.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3" name="Google Shape;1573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" name="Google Shape;1546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Письмо</a:t>
            </a:r>
            <a:endParaRPr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Письмо заглавной буквы.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7" name="Google Shape;1547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9" name="Google Shape;1999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00" name="Google Shape;2000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Подведение итогов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— И наш урок </a:t>
            </a:r>
            <a:r>
              <a:rPr lang="ru-RU" sz="12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подошел</a:t>
            </a: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к концу. Давайте повторим, что сегодня мы узнали.</a:t>
            </a:r>
            <a:endParaRPr sz="12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1" name="Google Shape;2001;p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" name="Google Shape;200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08" name="Google Shape;2008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Calibri"/>
              <a:buNone/>
            </a:pPr>
            <a:r>
              <a:rPr lang="ru-RU" sz="1200" b="1" dirty="0">
                <a:latin typeface="Arial"/>
                <a:ea typeface="Arial"/>
                <a:cs typeface="Arial"/>
                <a:sym typeface="Arial"/>
              </a:rPr>
              <a:t>Рефлексия</a:t>
            </a:r>
            <a:br>
              <a:rPr lang="ru-RU" sz="1200" b="1" dirty="0">
                <a:latin typeface="Arial"/>
                <a:ea typeface="Arial"/>
                <a:cs typeface="Arial"/>
                <a:sym typeface="Arial"/>
              </a:rPr>
            </a:br>
            <a:endParaRPr sz="1200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— </a:t>
            </a:r>
            <a:r>
              <a:rPr lang="ru-RU" sz="12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Какое у вас настроение? </a:t>
            </a:r>
            <a:endParaRPr sz="1200" dirty="0">
              <a:solidFill>
                <a:srgbClr val="333333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— </a:t>
            </a:r>
            <a:r>
              <a:rPr lang="ru-RU" sz="12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Ваше настроение я предлагаю вам выразить при помощи фишек/карандашей разного цвета. Поднимите вверх предмет нужного цвета. </a:t>
            </a:r>
            <a:r>
              <a:rPr lang="ru-RU" sz="1200" dirty="0" err="1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Желтая</a:t>
            </a:r>
            <a:r>
              <a:rPr lang="ru-RU" sz="12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фишка настроение отличное, зелёная </a:t>
            </a: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—</a:t>
            </a:r>
            <a:r>
              <a:rPr lang="ru-RU" sz="12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хорошее, синяя </a:t>
            </a:r>
            <a:r>
              <a:rPr lang="ru-RU" sz="12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—</a:t>
            </a:r>
            <a:r>
              <a:rPr lang="ru-RU" sz="1200" dirty="0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rPr>
              <a:t> грустное.</a:t>
            </a:r>
            <a:endParaRPr sz="1200" b="1"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9" name="Google Shape;2009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8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" type="blank">
  <p:cSld name="BLANK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лайд 02 (Цвет)">
  <p:cSld name="Слайд 02 (Цвет)">
    <p:bg>
      <p:bgPr>
        <a:solidFill>
          <a:srgbClr val="E0F3FE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3"/>
          <p:cNvSpPr/>
          <p:nvPr/>
        </p:nvSpPr>
        <p:spPr>
          <a:xfrm>
            <a:off x="279401" y="222251"/>
            <a:ext cx="11633199" cy="6413499"/>
          </a:xfrm>
          <a:prstGeom prst="roundRect">
            <a:avLst>
              <a:gd name="adj" fmla="val 6347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33"/>
          <p:cNvSpPr txBox="1">
            <a:spLocks noGrp="1"/>
          </p:cNvSpPr>
          <p:nvPr>
            <p:ph type="sldNum" idx="12"/>
          </p:nvPr>
        </p:nvSpPr>
        <p:spPr>
          <a:xfrm>
            <a:off x="8738235" y="593292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6" name="Google Shape;16;p33"/>
          <p:cNvSpPr txBox="1">
            <a:spLocks noGrp="1"/>
          </p:cNvSpPr>
          <p:nvPr>
            <p:ph type="title"/>
          </p:nvPr>
        </p:nvSpPr>
        <p:spPr>
          <a:xfrm>
            <a:off x="695325" y="794863"/>
            <a:ext cx="10786110" cy="701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0" bIns="45700" anchor="t" anchorCtr="0">
            <a:spAutoFit/>
          </a:bodyPr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7" name="Google Shape;17;p3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379450" y="625700"/>
            <a:ext cx="1117225" cy="17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лайд 01">
  <p:cSld name="Слайд 01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4"/>
          <p:cNvSpPr txBox="1">
            <a:spLocks noGrp="1"/>
          </p:cNvSpPr>
          <p:nvPr>
            <p:ph type="sldNum" idx="12"/>
          </p:nvPr>
        </p:nvSpPr>
        <p:spPr>
          <a:xfrm>
            <a:off x="8738235" y="593292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1"/>
          <p:cNvSpPr txBox="1">
            <a:spLocks noGrp="1"/>
          </p:cNvSpPr>
          <p:nvPr>
            <p:ph type="sldNum" idx="12"/>
          </p:nvPr>
        </p:nvSpPr>
        <p:spPr>
          <a:xfrm>
            <a:off x="8738235" y="593292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11" name="Google Shape;11;p3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379450" y="625700"/>
            <a:ext cx="1117225" cy="1744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04">
          <p15:clr>
            <a:srgbClr val="F26B43"/>
          </p15:clr>
        </p15:guide>
        <p15:guide id="2" pos="438">
          <p15:clr>
            <a:srgbClr val="F26B43"/>
          </p15:clr>
        </p15:guide>
        <p15:guide id="3" pos="7242">
          <p15:clr>
            <a:srgbClr val="F26B43"/>
          </p15:clr>
        </p15:guide>
        <p15:guide id="4" orient="horz" pos="397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F3FE"/>
        </a:solid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1"/>
          <p:cNvPicPr preferRelativeResize="0"/>
          <p:nvPr/>
        </p:nvPicPr>
        <p:blipFill rotWithShape="1">
          <a:blip r:embed="rId3">
            <a:alphaModFix/>
          </a:blip>
          <a:srcRect t="4256" b="81"/>
          <a:stretch/>
        </p:blipFill>
        <p:spPr>
          <a:xfrm>
            <a:off x="-1" y="-1"/>
            <a:ext cx="12192002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6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7" name="Google Shape;27;p1"/>
          <p:cNvGrpSpPr/>
          <p:nvPr/>
        </p:nvGrpSpPr>
        <p:grpSpPr>
          <a:xfrm>
            <a:off x="636950" y="1093575"/>
            <a:ext cx="11187300" cy="1477358"/>
            <a:chOff x="636950" y="1063763"/>
            <a:chExt cx="11187300" cy="1477358"/>
          </a:xfrm>
        </p:grpSpPr>
        <p:sp>
          <p:nvSpPr>
            <p:cNvPr id="28" name="Google Shape;28;p1"/>
            <p:cNvSpPr txBox="1"/>
            <p:nvPr/>
          </p:nvSpPr>
          <p:spPr>
            <a:xfrm>
              <a:off x="636950" y="1063763"/>
              <a:ext cx="11187300" cy="95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45700" rIns="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5600"/>
                <a:buFont typeface="Arial"/>
                <a:buNone/>
              </a:pPr>
              <a:r>
                <a:rPr lang="ru-RU" sz="5600" b="1">
                  <a:solidFill>
                    <a:schemeClr val="dk1"/>
                  </a:solidFill>
                </a:rPr>
                <a:t>Гласная б</a:t>
              </a:r>
              <a:r>
                <a:rPr lang="ru-RU" sz="5600" b="1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уква «Я»</a:t>
              </a:r>
              <a:endParaRPr sz="5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" name="Google Shape;29;p1"/>
            <p:cNvSpPr txBox="1"/>
            <p:nvPr/>
          </p:nvSpPr>
          <p:spPr>
            <a:xfrm>
              <a:off x="695324" y="2079421"/>
              <a:ext cx="9684000" cy="461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45700" rIns="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ru-RU" sz="2400" b="0" i="0" u="none" strike="noStrike" cap="non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Письмо строчной и заглавной буквы Я, я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0" name="Google Shape;30;p1"/>
          <p:cNvSpPr/>
          <p:nvPr/>
        </p:nvSpPr>
        <p:spPr>
          <a:xfrm rot="10800000" flipH="1">
            <a:off x="695325" y="5754625"/>
            <a:ext cx="1788796" cy="560700"/>
          </a:xfrm>
          <a:prstGeom prst="round2DiagRect">
            <a:avLst>
              <a:gd name="adj1" fmla="val 16667"/>
              <a:gd name="adj2" fmla="val 5000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1"/>
          <p:cNvSpPr txBox="1"/>
          <p:nvPr/>
        </p:nvSpPr>
        <p:spPr>
          <a:xfrm>
            <a:off x="838199" y="5754625"/>
            <a:ext cx="1507775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00E37"/>
              </a:buClr>
              <a:buSzPts val="2400"/>
              <a:buFont typeface="Arial"/>
              <a:buNone/>
            </a:pPr>
            <a:r>
              <a:rPr lang="ru-RU" sz="2400" b="1" i="0" u="none" strike="noStrike" cap="none">
                <a:solidFill>
                  <a:srgbClr val="200E37"/>
                </a:solidFill>
                <a:latin typeface="Arial"/>
                <a:ea typeface="Arial"/>
                <a:cs typeface="Arial"/>
                <a:sym typeface="Arial"/>
              </a:rPr>
              <a:t>1 класс</a:t>
            </a:r>
            <a:endParaRPr sz="2400" b="1" i="0" u="none" strike="noStrike" cap="none">
              <a:solidFill>
                <a:srgbClr val="200E3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" name="Google Shape;32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379450" y="625700"/>
            <a:ext cx="1117225" cy="1744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3" name="Google Shape;33;p1"/>
          <p:cNvGrpSpPr/>
          <p:nvPr/>
        </p:nvGrpSpPr>
        <p:grpSpPr>
          <a:xfrm flipH="1">
            <a:off x="7905774" y="2748579"/>
            <a:ext cx="2529567" cy="3566746"/>
            <a:chOff x="5591175" y="2714604"/>
            <a:chExt cx="1011269" cy="1425912"/>
          </a:xfrm>
        </p:grpSpPr>
        <p:sp>
          <p:nvSpPr>
            <p:cNvPr id="34" name="Google Shape;34;p1"/>
            <p:cNvSpPr/>
            <p:nvPr/>
          </p:nvSpPr>
          <p:spPr>
            <a:xfrm>
              <a:off x="6181058" y="3789521"/>
              <a:ext cx="340042" cy="324421"/>
            </a:xfrm>
            <a:custGeom>
              <a:avLst/>
              <a:gdLst/>
              <a:ahLst/>
              <a:cxnLst/>
              <a:rect l="l" t="t" r="r" b="b"/>
              <a:pathLst>
                <a:path w="340042" h="324421" extrusionOk="0">
                  <a:moveTo>
                    <a:pt x="154019" y="0"/>
                  </a:moveTo>
                  <a:lnTo>
                    <a:pt x="258794" y="196215"/>
                  </a:lnTo>
                  <a:cubicBezTo>
                    <a:pt x="287758" y="201244"/>
                    <a:pt x="315399" y="212093"/>
                    <a:pt x="340042" y="228124"/>
                  </a:cubicBezTo>
                  <a:lnTo>
                    <a:pt x="155638" y="324422"/>
                  </a:lnTo>
                  <a:lnTo>
                    <a:pt x="0" y="14383"/>
                  </a:lnTo>
                  <a:close/>
                </a:path>
              </a:pathLst>
            </a:custGeom>
            <a:solidFill>
              <a:srgbClr val="7D2A8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35;p1"/>
            <p:cNvSpPr/>
            <p:nvPr/>
          </p:nvSpPr>
          <p:spPr>
            <a:xfrm>
              <a:off x="6266021" y="3909372"/>
              <a:ext cx="254698" cy="205427"/>
            </a:xfrm>
            <a:custGeom>
              <a:avLst/>
              <a:gdLst/>
              <a:ahLst/>
              <a:cxnLst/>
              <a:rect l="l" t="t" r="r" b="b"/>
              <a:pathLst>
                <a:path w="254698" h="205427" extrusionOk="0">
                  <a:moveTo>
                    <a:pt x="0" y="65982"/>
                  </a:moveTo>
                  <a:lnTo>
                    <a:pt x="70295" y="205428"/>
                  </a:lnTo>
                  <a:lnTo>
                    <a:pt x="254698" y="108273"/>
                  </a:lnTo>
                  <a:cubicBezTo>
                    <a:pt x="233544" y="86575"/>
                    <a:pt x="204313" y="74668"/>
                    <a:pt x="174022" y="75411"/>
                  </a:cubicBezTo>
                  <a:lnTo>
                    <a:pt x="153829" y="11118"/>
                  </a:lnTo>
                  <a:cubicBezTo>
                    <a:pt x="151234" y="2783"/>
                    <a:pt x="142371" y="-1874"/>
                    <a:pt x="134033" y="716"/>
                  </a:cubicBezTo>
                  <a:cubicBezTo>
                    <a:pt x="133277" y="954"/>
                    <a:pt x="132539" y="1250"/>
                    <a:pt x="131826" y="1593"/>
                  </a:cubicBezTo>
                  <a:close/>
                </a:path>
              </a:pathLst>
            </a:custGeom>
            <a:solidFill>
              <a:srgbClr val="A63EB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36;p1"/>
            <p:cNvSpPr/>
            <p:nvPr/>
          </p:nvSpPr>
          <p:spPr>
            <a:xfrm>
              <a:off x="6392037" y="3890772"/>
              <a:ext cx="49911" cy="49911"/>
            </a:xfrm>
            <a:custGeom>
              <a:avLst/>
              <a:gdLst/>
              <a:ahLst/>
              <a:cxnLst/>
              <a:rect l="l" t="t" r="r" b="b"/>
              <a:pathLst>
                <a:path w="49911" h="49911" extrusionOk="0">
                  <a:moveTo>
                    <a:pt x="49911" y="24955"/>
                  </a:moveTo>
                  <a:cubicBezTo>
                    <a:pt x="49911" y="38738"/>
                    <a:pt x="38738" y="49911"/>
                    <a:pt x="24955" y="49911"/>
                  </a:cubicBezTo>
                  <a:cubicBezTo>
                    <a:pt x="11173" y="49911"/>
                    <a:pt x="0" y="38738"/>
                    <a:pt x="0" y="24955"/>
                  </a:cubicBezTo>
                  <a:cubicBezTo>
                    <a:pt x="0" y="11173"/>
                    <a:pt x="11173" y="0"/>
                    <a:pt x="24955" y="0"/>
                  </a:cubicBezTo>
                  <a:cubicBezTo>
                    <a:pt x="38738" y="0"/>
                    <a:pt x="49911" y="11173"/>
                    <a:pt x="49911" y="24955"/>
                  </a:cubicBezTo>
                  <a:close/>
                </a:path>
              </a:pathLst>
            </a:custGeom>
            <a:solidFill>
              <a:srgbClr val="DCF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1"/>
            <p:cNvSpPr/>
            <p:nvPr/>
          </p:nvSpPr>
          <p:spPr>
            <a:xfrm>
              <a:off x="6214538" y="3419985"/>
              <a:ext cx="317854" cy="190797"/>
            </a:xfrm>
            <a:custGeom>
              <a:avLst/>
              <a:gdLst/>
              <a:ahLst/>
              <a:cxnLst/>
              <a:rect l="l" t="t" r="r" b="b"/>
              <a:pathLst>
                <a:path w="317854" h="190797" extrusionOk="0">
                  <a:moveTo>
                    <a:pt x="44625" y="150270"/>
                  </a:moveTo>
                  <a:cubicBezTo>
                    <a:pt x="19193" y="135221"/>
                    <a:pt x="-20336" y="80452"/>
                    <a:pt x="12430" y="30732"/>
                  </a:cubicBezTo>
                  <a:cubicBezTo>
                    <a:pt x="26813" y="8919"/>
                    <a:pt x="74438" y="-22037"/>
                    <a:pt x="135112" y="23397"/>
                  </a:cubicBezTo>
                  <a:cubicBezTo>
                    <a:pt x="200930" y="72546"/>
                    <a:pt x="260461" y="21969"/>
                    <a:pt x="297037" y="65879"/>
                  </a:cubicBezTo>
                  <a:cubicBezTo>
                    <a:pt x="306562" y="76833"/>
                    <a:pt x="321040" y="105408"/>
                    <a:pt x="317230" y="119124"/>
                  </a:cubicBezTo>
                  <a:cubicBezTo>
                    <a:pt x="298561" y="183036"/>
                    <a:pt x="173212" y="226566"/>
                    <a:pt x="44625" y="150270"/>
                  </a:cubicBezTo>
                  <a:close/>
                </a:path>
              </a:pathLst>
            </a:custGeom>
            <a:solidFill>
              <a:srgbClr val="724FA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Google Shape;38;p1"/>
            <p:cNvSpPr/>
            <p:nvPr/>
          </p:nvSpPr>
          <p:spPr>
            <a:xfrm>
              <a:off x="6420897" y="3466102"/>
              <a:ext cx="111003" cy="135585"/>
            </a:xfrm>
            <a:custGeom>
              <a:avLst/>
              <a:gdLst/>
              <a:ahLst/>
              <a:cxnLst/>
              <a:rect l="l" t="t" r="r" b="b"/>
              <a:pathLst>
                <a:path w="111003" h="135585" extrusionOk="0">
                  <a:moveTo>
                    <a:pt x="110395" y="73007"/>
                  </a:moveTo>
                  <a:cubicBezTo>
                    <a:pt x="114205" y="59291"/>
                    <a:pt x="99250" y="30716"/>
                    <a:pt x="90202" y="19762"/>
                  </a:cubicBezTo>
                  <a:cubicBezTo>
                    <a:pt x="67913" y="-7384"/>
                    <a:pt x="36576" y="1664"/>
                    <a:pt x="381" y="712"/>
                  </a:cubicBezTo>
                  <a:lnTo>
                    <a:pt x="34957" y="31763"/>
                  </a:lnTo>
                  <a:lnTo>
                    <a:pt x="0" y="74435"/>
                  </a:lnTo>
                  <a:lnTo>
                    <a:pt x="55054" y="94057"/>
                  </a:lnTo>
                  <a:lnTo>
                    <a:pt x="37052" y="135586"/>
                  </a:lnTo>
                  <a:cubicBezTo>
                    <a:pt x="75724" y="123394"/>
                    <a:pt x="102679" y="100058"/>
                    <a:pt x="110395" y="73007"/>
                  </a:cubicBezTo>
                  <a:close/>
                </a:path>
              </a:pathLst>
            </a:custGeom>
            <a:solidFill>
              <a:srgbClr val="DCF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" name="Google Shape;39;p1"/>
            <p:cNvSpPr/>
            <p:nvPr/>
          </p:nvSpPr>
          <p:spPr>
            <a:xfrm>
              <a:off x="6515100" y="3451764"/>
              <a:ext cx="87344" cy="106989"/>
            </a:xfrm>
            <a:custGeom>
              <a:avLst/>
              <a:gdLst/>
              <a:ahLst/>
              <a:cxnLst/>
              <a:rect l="l" t="t" r="r" b="b"/>
              <a:pathLst>
                <a:path w="87344" h="106989" extrusionOk="0">
                  <a:moveTo>
                    <a:pt x="13716" y="95155"/>
                  </a:moveTo>
                  <a:cubicBezTo>
                    <a:pt x="34776" y="110935"/>
                    <a:pt x="63713" y="110935"/>
                    <a:pt x="84773" y="95155"/>
                  </a:cubicBezTo>
                  <a:lnTo>
                    <a:pt x="56198" y="74009"/>
                  </a:lnTo>
                  <a:cubicBezTo>
                    <a:pt x="69552" y="65847"/>
                    <a:pt x="80343" y="54098"/>
                    <a:pt x="87344" y="40100"/>
                  </a:cubicBezTo>
                  <a:cubicBezTo>
                    <a:pt x="73114" y="33675"/>
                    <a:pt x="57455" y="31050"/>
                    <a:pt x="41910" y="32480"/>
                  </a:cubicBezTo>
                  <a:lnTo>
                    <a:pt x="48863" y="0"/>
                  </a:lnTo>
                  <a:cubicBezTo>
                    <a:pt x="27088" y="3339"/>
                    <a:pt x="8597" y="17721"/>
                    <a:pt x="0" y="38005"/>
                  </a:cubicBezTo>
                  <a:close/>
                </a:path>
              </a:pathLst>
            </a:custGeom>
            <a:solidFill>
              <a:srgbClr val="FF61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" name="Google Shape;40;p1"/>
            <p:cNvSpPr/>
            <p:nvPr/>
          </p:nvSpPr>
          <p:spPr>
            <a:xfrm>
              <a:off x="5591175" y="3276502"/>
              <a:ext cx="393191" cy="212124"/>
            </a:xfrm>
            <a:custGeom>
              <a:avLst/>
              <a:gdLst/>
              <a:ahLst/>
              <a:cxnLst/>
              <a:rect l="l" t="t" r="r" b="b"/>
              <a:pathLst>
                <a:path w="393191" h="212124" extrusionOk="0">
                  <a:moveTo>
                    <a:pt x="393192" y="99253"/>
                  </a:moveTo>
                  <a:cubicBezTo>
                    <a:pt x="363608" y="97634"/>
                    <a:pt x="333936" y="98942"/>
                    <a:pt x="304610" y="103158"/>
                  </a:cubicBezTo>
                  <a:cubicBezTo>
                    <a:pt x="216398" y="116754"/>
                    <a:pt x="133660" y="154464"/>
                    <a:pt x="65532" y="212124"/>
                  </a:cubicBezTo>
                  <a:cubicBezTo>
                    <a:pt x="43625" y="169008"/>
                    <a:pt x="21781" y="125859"/>
                    <a:pt x="0" y="82680"/>
                  </a:cubicBezTo>
                  <a:cubicBezTo>
                    <a:pt x="5144" y="78489"/>
                    <a:pt x="12954" y="72488"/>
                    <a:pt x="22955" y="65820"/>
                  </a:cubicBezTo>
                  <a:cubicBezTo>
                    <a:pt x="116777" y="2955"/>
                    <a:pt x="272701" y="-32097"/>
                    <a:pt x="353759" y="40770"/>
                  </a:cubicBezTo>
                  <a:cubicBezTo>
                    <a:pt x="371353" y="56862"/>
                    <a:pt x="384869" y="76908"/>
                    <a:pt x="393192" y="99253"/>
                  </a:cubicBezTo>
                  <a:close/>
                </a:path>
              </a:pathLst>
            </a:custGeom>
            <a:solidFill>
              <a:srgbClr val="57C17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Google Shape;41;p1"/>
            <p:cNvSpPr/>
            <p:nvPr/>
          </p:nvSpPr>
          <p:spPr>
            <a:xfrm>
              <a:off x="5679090" y="3122638"/>
              <a:ext cx="288596" cy="222731"/>
            </a:xfrm>
            <a:custGeom>
              <a:avLst/>
              <a:gdLst/>
              <a:ahLst/>
              <a:cxnLst/>
              <a:rect l="l" t="t" r="r" b="b"/>
              <a:pathLst>
                <a:path w="288596" h="222731" extrusionOk="0">
                  <a:moveTo>
                    <a:pt x="282131" y="222732"/>
                  </a:moveTo>
                  <a:cubicBezTo>
                    <a:pt x="271221" y="213200"/>
                    <a:pt x="259702" y="204387"/>
                    <a:pt x="247650" y="196348"/>
                  </a:cubicBezTo>
                  <a:cubicBezTo>
                    <a:pt x="158401" y="136816"/>
                    <a:pt x="60389" y="131959"/>
                    <a:pt x="0" y="135388"/>
                  </a:cubicBezTo>
                  <a:lnTo>
                    <a:pt x="20860" y="418"/>
                  </a:lnTo>
                  <a:cubicBezTo>
                    <a:pt x="44577" y="-534"/>
                    <a:pt x="190119" y="-6821"/>
                    <a:pt x="262223" y="91382"/>
                  </a:cubicBezTo>
                  <a:cubicBezTo>
                    <a:pt x="300609" y="143579"/>
                    <a:pt x="287274" y="203111"/>
                    <a:pt x="282131" y="222732"/>
                  </a:cubicBezTo>
                  <a:close/>
                </a:path>
              </a:pathLst>
            </a:custGeom>
            <a:solidFill>
              <a:srgbClr val="6AD37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Google Shape;42;p1"/>
            <p:cNvSpPr/>
            <p:nvPr/>
          </p:nvSpPr>
          <p:spPr>
            <a:xfrm>
              <a:off x="5725792" y="2735143"/>
              <a:ext cx="404090" cy="301599"/>
            </a:xfrm>
            <a:custGeom>
              <a:avLst/>
              <a:gdLst/>
              <a:ahLst/>
              <a:cxnLst/>
              <a:rect l="l" t="t" r="r" b="b"/>
              <a:pathLst>
                <a:path w="404090" h="301599" extrusionOk="0">
                  <a:moveTo>
                    <a:pt x="75980" y="292377"/>
                  </a:moveTo>
                  <a:cubicBezTo>
                    <a:pt x="-1267" y="236656"/>
                    <a:pt x="-2125" y="186364"/>
                    <a:pt x="828" y="157027"/>
                  </a:cubicBezTo>
                  <a:cubicBezTo>
                    <a:pt x="10163" y="63492"/>
                    <a:pt x="236858" y="-53856"/>
                    <a:pt x="403736" y="27106"/>
                  </a:cubicBezTo>
                  <a:cubicBezTo>
                    <a:pt x="415261" y="194651"/>
                    <a:pt x="142846" y="340193"/>
                    <a:pt x="75980" y="292377"/>
                  </a:cubicBezTo>
                  <a:close/>
                </a:path>
              </a:pathLst>
            </a:custGeom>
            <a:solidFill>
              <a:srgbClr val="724FA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Google Shape;43;p1"/>
            <p:cNvSpPr/>
            <p:nvPr/>
          </p:nvSpPr>
          <p:spPr>
            <a:xfrm>
              <a:off x="5742432" y="2714604"/>
              <a:ext cx="485956" cy="467909"/>
            </a:xfrm>
            <a:custGeom>
              <a:avLst/>
              <a:gdLst/>
              <a:ahLst/>
              <a:cxnLst/>
              <a:rect l="l" t="t" r="r" b="b"/>
              <a:pathLst>
                <a:path w="485956" h="467909" extrusionOk="0">
                  <a:moveTo>
                    <a:pt x="417481" y="43550"/>
                  </a:moveTo>
                  <a:cubicBezTo>
                    <a:pt x="327565" y="-31507"/>
                    <a:pt x="183547" y="-7123"/>
                    <a:pt x="95726" y="98033"/>
                  </a:cubicBezTo>
                  <a:cubicBezTo>
                    <a:pt x="54518" y="146243"/>
                    <a:pt x="31559" y="207399"/>
                    <a:pt x="30861" y="270817"/>
                  </a:cubicBezTo>
                  <a:lnTo>
                    <a:pt x="0" y="265006"/>
                  </a:lnTo>
                  <a:cubicBezTo>
                    <a:pt x="1220" y="281499"/>
                    <a:pt x="8969" y="296823"/>
                    <a:pt x="21526" y="307583"/>
                  </a:cubicBezTo>
                  <a:cubicBezTo>
                    <a:pt x="25718" y="310931"/>
                    <a:pt x="30411" y="313599"/>
                    <a:pt x="35433" y="315489"/>
                  </a:cubicBezTo>
                  <a:lnTo>
                    <a:pt x="4191" y="328157"/>
                  </a:lnTo>
                  <a:cubicBezTo>
                    <a:pt x="8719" y="336464"/>
                    <a:pt x="15752" y="343129"/>
                    <a:pt x="24289" y="347207"/>
                  </a:cubicBezTo>
                  <a:cubicBezTo>
                    <a:pt x="31179" y="350447"/>
                    <a:pt x="38798" y="351826"/>
                    <a:pt x="46387" y="351208"/>
                  </a:cubicBezTo>
                  <a:cubicBezTo>
                    <a:pt x="57711" y="379601"/>
                    <a:pt x="75909" y="404736"/>
                    <a:pt x="99346" y="424360"/>
                  </a:cubicBezTo>
                  <a:cubicBezTo>
                    <a:pt x="189167" y="499417"/>
                    <a:pt x="333185" y="475033"/>
                    <a:pt x="421100" y="369877"/>
                  </a:cubicBezTo>
                  <a:cubicBezTo>
                    <a:pt x="509016" y="264721"/>
                    <a:pt x="507302" y="118607"/>
                    <a:pt x="417481" y="43550"/>
                  </a:cubicBezTo>
                  <a:close/>
                </a:path>
              </a:pathLst>
            </a:custGeom>
            <a:solidFill>
              <a:srgbClr val="A9E8F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" name="Google Shape;44;p1"/>
            <p:cNvSpPr/>
            <p:nvPr/>
          </p:nvSpPr>
          <p:spPr>
            <a:xfrm>
              <a:off x="5709376" y="3611499"/>
              <a:ext cx="325567" cy="314779"/>
            </a:xfrm>
            <a:custGeom>
              <a:avLst/>
              <a:gdLst/>
              <a:ahLst/>
              <a:cxnLst/>
              <a:rect l="l" t="t" r="r" b="b"/>
              <a:pathLst>
                <a:path w="325567" h="314779" extrusionOk="0">
                  <a:moveTo>
                    <a:pt x="242034" y="0"/>
                  </a:moveTo>
                  <a:cubicBezTo>
                    <a:pt x="194409" y="321564"/>
                    <a:pt x="-949" y="223456"/>
                    <a:pt x="3" y="268700"/>
                  </a:cubicBezTo>
                  <a:cubicBezTo>
                    <a:pt x="670" y="298037"/>
                    <a:pt x="203267" y="357759"/>
                    <a:pt x="325568" y="264795"/>
                  </a:cubicBezTo>
                  <a:close/>
                </a:path>
              </a:pathLst>
            </a:custGeom>
            <a:solidFill>
              <a:srgbClr val="0E6C8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Google Shape;45;p1"/>
            <p:cNvSpPr/>
            <p:nvPr/>
          </p:nvSpPr>
          <p:spPr>
            <a:xfrm>
              <a:off x="5806347" y="2991993"/>
              <a:ext cx="156302" cy="389381"/>
            </a:xfrm>
            <a:custGeom>
              <a:avLst/>
              <a:gdLst/>
              <a:ahLst/>
              <a:cxnLst/>
              <a:rect l="l" t="t" r="r" b="b"/>
              <a:pathLst>
                <a:path w="156302" h="389381" extrusionOk="0">
                  <a:moveTo>
                    <a:pt x="102582" y="0"/>
                  </a:moveTo>
                  <a:lnTo>
                    <a:pt x="149064" y="19050"/>
                  </a:lnTo>
                  <a:lnTo>
                    <a:pt x="156303" y="389382"/>
                  </a:lnTo>
                  <a:lnTo>
                    <a:pt x="138300" y="278892"/>
                  </a:lnTo>
                  <a:lnTo>
                    <a:pt x="10856" y="190500"/>
                  </a:lnTo>
                  <a:cubicBezTo>
                    <a:pt x="-506" y="182037"/>
                    <a:pt x="-3378" y="166223"/>
                    <a:pt x="4284" y="154305"/>
                  </a:cubicBezTo>
                  <a:close/>
                </a:path>
              </a:pathLst>
            </a:custGeom>
            <a:solidFill>
              <a:srgbClr val="341D5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Google Shape;46;p1"/>
            <p:cNvSpPr/>
            <p:nvPr/>
          </p:nvSpPr>
          <p:spPr>
            <a:xfrm>
              <a:off x="5934099" y="3007809"/>
              <a:ext cx="462496" cy="887233"/>
            </a:xfrm>
            <a:custGeom>
              <a:avLst/>
              <a:gdLst/>
              <a:ahLst/>
              <a:cxnLst/>
              <a:rect l="l" t="t" r="r" b="b"/>
              <a:pathLst>
                <a:path w="462496" h="887233" extrusionOk="0">
                  <a:moveTo>
                    <a:pt x="7500" y="88863"/>
                  </a:moveTo>
                  <a:cubicBezTo>
                    <a:pt x="-5454" y="-11816"/>
                    <a:pt x="195142" y="-1529"/>
                    <a:pt x="252673" y="2186"/>
                  </a:cubicBezTo>
                  <a:cubicBezTo>
                    <a:pt x="368116" y="9520"/>
                    <a:pt x="374308" y="41715"/>
                    <a:pt x="386881" y="142965"/>
                  </a:cubicBezTo>
                  <a:cubicBezTo>
                    <a:pt x="408979" y="320130"/>
                    <a:pt x="529756" y="639408"/>
                    <a:pt x="410979" y="806191"/>
                  </a:cubicBezTo>
                  <a:cubicBezTo>
                    <a:pt x="339732" y="905918"/>
                    <a:pt x="167425" y="901441"/>
                    <a:pt x="74080" y="857721"/>
                  </a:cubicBezTo>
                  <a:cubicBezTo>
                    <a:pt x="-10121" y="818288"/>
                    <a:pt x="-5930" y="714846"/>
                    <a:pt x="7405" y="620168"/>
                  </a:cubicBezTo>
                  <a:cubicBezTo>
                    <a:pt x="33122" y="444527"/>
                    <a:pt x="19025" y="270981"/>
                    <a:pt x="7500" y="88863"/>
                  </a:cubicBezTo>
                  <a:close/>
                </a:path>
              </a:pathLst>
            </a:custGeom>
            <a:solidFill>
              <a:srgbClr val="FF61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Google Shape;47;p1"/>
            <p:cNvSpPr/>
            <p:nvPr/>
          </p:nvSpPr>
          <p:spPr>
            <a:xfrm>
              <a:off x="5954077" y="2967637"/>
              <a:ext cx="609990" cy="432330"/>
            </a:xfrm>
            <a:custGeom>
              <a:avLst/>
              <a:gdLst/>
              <a:ahLst/>
              <a:cxnLst/>
              <a:rect l="l" t="t" r="r" b="b"/>
              <a:pathLst>
                <a:path w="609990" h="432330" extrusionOk="0">
                  <a:moveTo>
                    <a:pt x="374333" y="1686"/>
                  </a:moveTo>
                  <a:cubicBezTo>
                    <a:pt x="405254" y="-1659"/>
                    <a:pt x="436514" y="-20"/>
                    <a:pt x="466916" y="6544"/>
                  </a:cubicBezTo>
                  <a:cubicBezTo>
                    <a:pt x="491200" y="12327"/>
                    <a:pt x="513315" y="24956"/>
                    <a:pt x="530638" y="42929"/>
                  </a:cubicBezTo>
                  <a:cubicBezTo>
                    <a:pt x="549783" y="64759"/>
                    <a:pt x="564271" y="90267"/>
                    <a:pt x="573215" y="117891"/>
                  </a:cubicBezTo>
                  <a:cubicBezTo>
                    <a:pt x="591884" y="170660"/>
                    <a:pt x="603980" y="238859"/>
                    <a:pt x="609505" y="322488"/>
                  </a:cubicBezTo>
                  <a:cubicBezTo>
                    <a:pt x="611410" y="346586"/>
                    <a:pt x="611696" y="415357"/>
                    <a:pt x="530066" y="427263"/>
                  </a:cubicBezTo>
                  <a:cubicBezTo>
                    <a:pt x="486728" y="433740"/>
                    <a:pt x="229457" y="451838"/>
                    <a:pt x="98489" y="336966"/>
                  </a:cubicBezTo>
                  <a:lnTo>
                    <a:pt x="0" y="68456"/>
                  </a:lnTo>
                  <a:cubicBezTo>
                    <a:pt x="113665" y="46866"/>
                    <a:pt x="195898" y="31118"/>
                    <a:pt x="246698" y="21212"/>
                  </a:cubicBezTo>
                  <a:cubicBezTo>
                    <a:pt x="288839" y="12296"/>
                    <a:pt x="331453" y="5777"/>
                    <a:pt x="374333" y="1686"/>
                  </a:cubicBezTo>
                  <a:close/>
                </a:path>
              </a:pathLst>
            </a:custGeom>
            <a:solidFill>
              <a:srgbClr val="FF61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48;p1"/>
            <p:cNvSpPr/>
            <p:nvPr/>
          </p:nvSpPr>
          <p:spPr>
            <a:xfrm>
              <a:off x="6365838" y="2908682"/>
              <a:ext cx="167699" cy="141057"/>
            </a:xfrm>
            <a:custGeom>
              <a:avLst/>
              <a:gdLst/>
              <a:ahLst/>
              <a:cxnLst/>
              <a:rect l="l" t="t" r="r" b="b"/>
              <a:pathLst>
                <a:path w="167699" h="141057" extrusionOk="0">
                  <a:moveTo>
                    <a:pt x="147547" y="35781"/>
                  </a:moveTo>
                  <a:cubicBezTo>
                    <a:pt x="131736" y="28828"/>
                    <a:pt x="110971" y="35781"/>
                    <a:pt x="94969" y="51878"/>
                  </a:cubicBezTo>
                  <a:cubicBezTo>
                    <a:pt x="93350" y="23303"/>
                    <a:pt x="76777" y="1396"/>
                    <a:pt x="54202" y="62"/>
                  </a:cubicBezTo>
                  <a:cubicBezTo>
                    <a:pt x="28199" y="-1462"/>
                    <a:pt x="4196" y="25208"/>
                    <a:pt x="481" y="59689"/>
                  </a:cubicBezTo>
                  <a:cubicBezTo>
                    <a:pt x="-3233" y="94169"/>
                    <a:pt x="14959" y="123316"/>
                    <a:pt x="40963" y="124840"/>
                  </a:cubicBezTo>
                  <a:cubicBezTo>
                    <a:pt x="52965" y="125301"/>
                    <a:pt x="64609" y="120705"/>
                    <a:pt x="73062" y="112171"/>
                  </a:cubicBezTo>
                  <a:cubicBezTo>
                    <a:pt x="74419" y="123600"/>
                    <a:pt x="81640" y="133494"/>
                    <a:pt x="92112" y="138270"/>
                  </a:cubicBezTo>
                  <a:cubicBezTo>
                    <a:pt x="113162" y="147795"/>
                    <a:pt x="142880" y="132079"/>
                    <a:pt x="158787" y="103789"/>
                  </a:cubicBezTo>
                  <a:cubicBezTo>
                    <a:pt x="174694" y="75500"/>
                    <a:pt x="168312" y="45020"/>
                    <a:pt x="147547" y="35781"/>
                  </a:cubicBezTo>
                  <a:close/>
                </a:path>
              </a:pathLst>
            </a:custGeom>
            <a:solidFill>
              <a:srgbClr val="FF61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" name="Google Shape;49;p1"/>
            <p:cNvSpPr/>
            <p:nvPr/>
          </p:nvSpPr>
          <p:spPr>
            <a:xfrm>
              <a:off x="6400713" y="2938354"/>
              <a:ext cx="36523" cy="55774"/>
            </a:xfrm>
            <a:custGeom>
              <a:avLst/>
              <a:gdLst/>
              <a:ahLst/>
              <a:cxnLst/>
              <a:rect l="l" t="t" r="r" b="b"/>
              <a:pathLst>
                <a:path w="36523" h="55774" extrusionOk="0">
                  <a:moveTo>
                    <a:pt x="24471" y="394"/>
                  </a:moveTo>
                  <a:cubicBezTo>
                    <a:pt x="33996" y="2966"/>
                    <a:pt x="38854" y="17444"/>
                    <a:pt x="35425" y="32589"/>
                  </a:cubicBezTo>
                  <a:cubicBezTo>
                    <a:pt x="31996" y="47733"/>
                    <a:pt x="21518" y="58020"/>
                    <a:pt x="12088" y="55353"/>
                  </a:cubicBezTo>
                  <a:cubicBezTo>
                    <a:pt x="2658" y="52686"/>
                    <a:pt x="-2294" y="38399"/>
                    <a:pt x="1039" y="23254"/>
                  </a:cubicBezTo>
                  <a:cubicBezTo>
                    <a:pt x="4373" y="8109"/>
                    <a:pt x="14946" y="-2178"/>
                    <a:pt x="24471" y="394"/>
                  </a:cubicBezTo>
                  <a:close/>
                </a:path>
              </a:pathLst>
            </a:custGeom>
            <a:solidFill>
              <a:srgbClr val="341D5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" name="Google Shape;50;p1"/>
            <p:cNvSpPr/>
            <p:nvPr/>
          </p:nvSpPr>
          <p:spPr>
            <a:xfrm>
              <a:off x="6470895" y="2966601"/>
              <a:ext cx="38394" cy="44020"/>
            </a:xfrm>
            <a:custGeom>
              <a:avLst/>
              <a:gdLst/>
              <a:ahLst/>
              <a:cxnLst/>
              <a:rect l="l" t="t" r="r" b="b"/>
              <a:pathLst>
                <a:path w="38394" h="44020" extrusionOk="0">
                  <a:moveTo>
                    <a:pt x="32298" y="1579"/>
                  </a:moveTo>
                  <a:cubicBezTo>
                    <a:pt x="40013" y="5961"/>
                    <a:pt x="40489" y="18724"/>
                    <a:pt x="33250" y="30154"/>
                  </a:cubicBezTo>
                  <a:cubicBezTo>
                    <a:pt x="26011" y="41584"/>
                    <a:pt x="14200" y="46918"/>
                    <a:pt x="6199" y="42442"/>
                  </a:cubicBezTo>
                  <a:cubicBezTo>
                    <a:pt x="-1802" y="37965"/>
                    <a:pt x="-1992" y="25297"/>
                    <a:pt x="5247" y="13867"/>
                  </a:cubicBezTo>
                  <a:cubicBezTo>
                    <a:pt x="12486" y="2437"/>
                    <a:pt x="24583" y="-2897"/>
                    <a:pt x="32298" y="1579"/>
                  </a:cubicBezTo>
                  <a:close/>
                </a:path>
              </a:pathLst>
            </a:custGeom>
            <a:solidFill>
              <a:srgbClr val="341D5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" name="Google Shape;51;p1"/>
            <p:cNvSpPr/>
            <p:nvPr/>
          </p:nvSpPr>
          <p:spPr>
            <a:xfrm>
              <a:off x="5862828" y="3739705"/>
              <a:ext cx="261080" cy="400811"/>
            </a:xfrm>
            <a:custGeom>
              <a:avLst/>
              <a:gdLst/>
              <a:ahLst/>
              <a:cxnLst/>
              <a:rect l="l" t="t" r="r" b="b"/>
              <a:pathLst>
                <a:path w="261080" h="400811" extrusionOk="0">
                  <a:moveTo>
                    <a:pt x="261080" y="116205"/>
                  </a:moveTo>
                  <a:lnTo>
                    <a:pt x="165830" y="316230"/>
                  </a:lnTo>
                  <a:cubicBezTo>
                    <a:pt x="178702" y="342624"/>
                    <a:pt x="185813" y="371456"/>
                    <a:pt x="186690" y="400812"/>
                  </a:cubicBezTo>
                  <a:lnTo>
                    <a:pt x="0" y="308419"/>
                  </a:lnTo>
                  <a:lnTo>
                    <a:pt x="158591" y="0"/>
                  </a:lnTo>
                  <a:close/>
                </a:path>
              </a:pathLst>
            </a:custGeom>
            <a:solidFill>
              <a:srgbClr val="7D2A8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52;p1"/>
            <p:cNvSpPr/>
            <p:nvPr/>
          </p:nvSpPr>
          <p:spPr>
            <a:xfrm>
              <a:off x="5885402" y="2891694"/>
              <a:ext cx="194500" cy="194500"/>
            </a:xfrm>
            <a:custGeom>
              <a:avLst/>
              <a:gdLst/>
              <a:ahLst/>
              <a:cxnLst/>
              <a:rect l="l" t="t" r="r" b="b"/>
              <a:pathLst>
                <a:path w="194500" h="194500" extrusionOk="0">
                  <a:moveTo>
                    <a:pt x="194501" y="97250"/>
                  </a:moveTo>
                  <a:cubicBezTo>
                    <a:pt x="194501" y="150960"/>
                    <a:pt x="150960" y="194500"/>
                    <a:pt x="97250" y="194500"/>
                  </a:cubicBezTo>
                  <a:cubicBezTo>
                    <a:pt x="43540" y="194500"/>
                    <a:pt x="0" y="150960"/>
                    <a:pt x="0" y="97250"/>
                  </a:cubicBezTo>
                  <a:cubicBezTo>
                    <a:pt x="0" y="43540"/>
                    <a:pt x="43540" y="0"/>
                    <a:pt x="97250" y="0"/>
                  </a:cubicBezTo>
                  <a:cubicBezTo>
                    <a:pt x="150960" y="0"/>
                    <a:pt x="194501" y="43540"/>
                    <a:pt x="194501" y="972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Google Shape;53;p1"/>
            <p:cNvSpPr/>
            <p:nvPr/>
          </p:nvSpPr>
          <p:spPr>
            <a:xfrm>
              <a:off x="6076664" y="2848260"/>
              <a:ext cx="194500" cy="194500"/>
            </a:xfrm>
            <a:custGeom>
              <a:avLst/>
              <a:gdLst/>
              <a:ahLst/>
              <a:cxnLst/>
              <a:rect l="l" t="t" r="r" b="b"/>
              <a:pathLst>
                <a:path w="194500" h="194500" extrusionOk="0">
                  <a:moveTo>
                    <a:pt x="194501" y="97250"/>
                  </a:moveTo>
                  <a:cubicBezTo>
                    <a:pt x="194501" y="150960"/>
                    <a:pt x="150960" y="194501"/>
                    <a:pt x="97250" y="194501"/>
                  </a:cubicBezTo>
                  <a:cubicBezTo>
                    <a:pt x="43540" y="194501"/>
                    <a:pt x="0" y="150960"/>
                    <a:pt x="0" y="97250"/>
                  </a:cubicBezTo>
                  <a:cubicBezTo>
                    <a:pt x="0" y="43540"/>
                    <a:pt x="43540" y="0"/>
                    <a:pt x="97250" y="0"/>
                  </a:cubicBezTo>
                  <a:cubicBezTo>
                    <a:pt x="150960" y="0"/>
                    <a:pt x="194501" y="43540"/>
                    <a:pt x="194501" y="972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54;p1"/>
            <p:cNvSpPr/>
            <p:nvPr/>
          </p:nvSpPr>
          <p:spPr>
            <a:xfrm>
              <a:off x="5995035" y="2920841"/>
              <a:ext cx="78485" cy="78486"/>
            </a:xfrm>
            <a:custGeom>
              <a:avLst/>
              <a:gdLst/>
              <a:ahLst/>
              <a:cxnLst/>
              <a:rect l="l" t="t" r="r" b="b"/>
              <a:pathLst>
                <a:path w="78485" h="78486" extrusionOk="0">
                  <a:moveTo>
                    <a:pt x="78486" y="39243"/>
                  </a:moveTo>
                  <a:cubicBezTo>
                    <a:pt x="78486" y="60916"/>
                    <a:pt x="60916" y="78486"/>
                    <a:pt x="39243" y="78486"/>
                  </a:cubicBezTo>
                  <a:cubicBezTo>
                    <a:pt x="17570" y="78486"/>
                    <a:pt x="0" y="60916"/>
                    <a:pt x="0" y="39243"/>
                  </a:cubicBezTo>
                  <a:cubicBezTo>
                    <a:pt x="0" y="17570"/>
                    <a:pt x="17570" y="0"/>
                    <a:pt x="39243" y="0"/>
                  </a:cubicBezTo>
                  <a:cubicBezTo>
                    <a:pt x="60916" y="0"/>
                    <a:pt x="78486" y="17570"/>
                    <a:pt x="78486" y="39243"/>
                  </a:cubicBezTo>
                  <a:close/>
                </a:path>
              </a:pathLst>
            </a:custGeom>
            <a:solidFill>
              <a:srgbClr val="341D5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55;p1"/>
            <p:cNvSpPr/>
            <p:nvPr/>
          </p:nvSpPr>
          <p:spPr>
            <a:xfrm>
              <a:off x="6186297" y="2877407"/>
              <a:ext cx="78486" cy="78486"/>
            </a:xfrm>
            <a:custGeom>
              <a:avLst/>
              <a:gdLst/>
              <a:ahLst/>
              <a:cxnLst/>
              <a:rect l="l" t="t" r="r" b="b"/>
              <a:pathLst>
                <a:path w="78486" h="78486" extrusionOk="0">
                  <a:moveTo>
                    <a:pt x="78486" y="39243"/>
                  </a:moveTo>
                  <a:cubicBezTo>
                    <a:pt x="78486" y="60916"/>
                    <a:pt x="60916" y="78486"/>
                    <a:pt x="39243" y="78486"/>
                  </a:cubicBezTo>
                  <a:cubicBezTo>
                    <a:pt x="17570" y="78486"/>
                    <a:pt x="0" y="60916"/>
                    <a:pt x="0" y="39243"/>
                  </a:cubicBezTo>
                  <a:cubicBezTo>
                    <a:pt x="0" y="17570"/>
                    <a:pt x="17570" y="0"/>
                    <a:pt x="39243" y="0"/>
                  </a:cubicBezTo>
                  <a:cubicBezTo>
                    <a:pt x="60916" y="0"/>
                    <a:pt x="78486" y="17570"/>
                    <a:pt x="78486" y="39243"/>
                  </a:cubicBezTo>
                  <a:close/>
                </a:path>
              </a:pathLst>
            </a:custGeom>
            <a:solidFill>
              <a:srgbClr val="341D5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1"/>
            <p:cNvSpPr/>
            <p:nvPr/>
          </p:nvSpPr>
          <p:spPr>
            <a:xfrm>
              <a:off x="5819013" y="2790253"/>
              <a:ext cx="488156" cy="329102"/>
            </a:xfrm>
            <a:custGeom>
              <a:avLst/>
              <a:gdLst/>
              <a:ahLst/>
              <a:cxnLst/>
              <a:rect l="l" t="t" r="r" b="b"/>
              <a:pathLst>
                <a:path w="488156" h="329102" extrusionOk="0">
                  <a:moveTo>
                    <a:pt x="142494" y="70676"/>
                  </a:moveTo>
                  <a:cubicBezTo>
                    <a:pt x="116141" y="74864"/>
                    <a:pt x="91796" y="87303"/>
                    <a:pt x="72962" y="106204"/>
                  </a:cubicBezTo>
                  <a:lnTo>
                    <a:pt x="857" y="111919"/>
                  </a:lnTo>
                  <a:lnTo>
                    <a:pt x="38100" y="166307"/>
                  </a:lnTo>
                  <a:lnTo>
                    <a:pt x="38100" y="167354"/>
                  </a:lnTo>
                  <a:lnTo>
                    <a:pt x="0" y="182785"/>
                  </a:lnTo>
                  <a:lnTo>
                    <a:pt x="34290" y="210788"/>
                  </a:lnTo>
                  <a:lnTo>
                    <a:pt x="35528" y="220313"/>
                  </a:lnTo>
                  <a:cubicBezTo>
                    <a:pt x="47262" y="291154"/>
                    <a:pt x="114203" y="339069"/>
                    <a:pt x="185043" y="327335"/>
                  </a:cubicBezTo>
                  <a:cubicBezTo>
                    <a:pt x="224724" y="320762"/>
                    <a:pt x="259130" y="296194"/>
                    <a:pt x="278225" y="260795"/>
                  </a:cubicBezTo>
                  <a:cubicBezTo>
                    <a:pt x="292124" y="270843"/>
                    <a:pt x="307898" y="278001"/>
                    <a:pt x="324612" y="281845"/>
                  </a:cubicBezTo>
                  <a:cubicBezTo>
                    <a:pt x="376247" y="294357"/>
                    <a:pt x="430319" y="274363"/>
                    <a:pt x="461391" y="231267"/>
                  </a:cubicBezTo>
                  <a:cubicBezTo>
                    <a:pt x="481970" y="203302"/>
                    <a:pt x="489976" y="168031"/>
                    <a:pt x="483489" y="133922"/>
                  </a:cubicBezTo>
                  <a:cubicBezTo>
                    <a:pt x="481681" y="124124"/>
                    <a:pt x="478839" y="114545"/>
                    <a:pt x="475012" y="105347"/>
                  </a:cubicBezTo>
                  <a:lnTo>
                    <a:pt x="488156" y="57722"/>
                  </a:lnTo>
                  <a:lnTo>
                    <a:pt x="450056" y="66199"/>
                  </a:lnTo>
                  <a:lnTo>
                    <a:pt x="447770" y="63818"/>
                  </a:lnTo>
                  <a:lnTo>
                    <a:pt x="446532" y="0"/>
                  </a:lnTo>
                  <a:lnTo>
                    <a:pt x="393954" y="31337"/>
                  </a:lnTo>
                  <a:cubicBezTo>
                    <a:pt x="334529" y="12462"/>
                    <a:pt x="270089" y="38598"/>
                    <a:pt x="240602" y="93536"/>
                  </a:cubicBezTo>
                  <a:cubicBezTo>
                    <a:pt x="226903" y="83625"/>
                    <a:pt x="211406" y="76475"/>
                    <a:pt x="194977" y="72485"/>
                  </a:cubicBezTo>
                  <a:cubicBezTo>
                    <a:pt x="177924" y="68268"/>
                    <a:pt x="160179" y="67651"/>
                    <a:pt x="142875" y="70676"/>
                  </a:cubicBezTo>
                  <a:moveTo>
                    <a:pt x="150495" y="116491"/>
                  </a:moveTo>
                  <a:cubicBezTo>
                    <a:pt x="196078" y="109041"/>
                    <a:pt x="239069" y="139954"/>
                    <a:pt x="246518" y="185537"/>
                  </a:cubicBezTo>
                  <a:cubicBezTo>
                    <a:pt x="253968" y="231118"/>
                    <a:pt x="223055" y="274110"/>
                    <a:pt x="177473" y="281560"/>
                  </a:cubicBezTo>
                  <a:cubicBezTo>
                    <a:pt x="131891" y="289009"/>
                    <a:pt x="88899" y="258097"/>
                    <a:pt x="81449" y="212514"/>
                  </a:cubicBezTo>
                  <a:cubicBezTo>
                    <a:pt x="77879" y="190668"/>
                    <a:pt x="83116" y="168296"/>
                    <a:pt x="96012" y="150305"/>
                  </a:cubicBezTo>
                  <a:cubicBezTo>
                    <a:pt x="108980" y="132310"/>
                    <a:pt x="128525" y="120159"/>
                    <a:pt x="150400" y="116491"/>
                  </a:cubicBezTo>
                  <a:moveTo>
                    <a:pt x="423100" y="203835"/>
                  </a:moveTo>
                  <a:cubicBezTo>
                    <a:pt x="396219" y="241459"/>
                    <a:pt x="343928" y="250167"/>
                    <a:pt x="306304" y="223286"/>
                  </a:cubicBezTo>
                  <a:cubicBezTo>
                    <a:pt x="288281" y="210408"/>
                    <a:pt x="276095" y="190912"/>
                    <a:pt x="272415" y="169069"/>
                  </a:cubicBezTo>
                  <a:cubicBezTo>
                    <a:pt x="268180" y="147246"/>
                    <a:pt x="273294" y="124648"/>
                    <a:pt x="286512" y="106775"/>
                  </a:cubicBezTo>
                  <a:cubicBezTo>
                    <a:pt x="313199" y="69078"/>
                    <a:pt x="365392" y="60152"/>
                    <a:pt x="403089" y="86838"/>
                  </a:cubicBezTo>
                  <a:cubicBezTo>
                    <a:pt x="421348" y="99765"/>
                    <a:pt x="433667" y="119466"/>
                    <a:pt x="437293" y="141542"/>
                  </a:cubicBezTo>
                  <a:cubicBezTo>
                    <a:pt x="441387" y="163403"/>
                    <a:pt x="436174" y="185981"/>
                    <a:pt x="422910" y="203835"/>
                  </a:cubicBezTo>
                  <a:close/>
                </a:path>
              </a:pathLst>
            </a:custGeom>
            <a:solidFill>
              <a:srgbClr val="6F568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Google Shape;57;p1"/>
            <p:cNvSpPr/>
            <p:nvPr/>
          </p:nvSpPr>
          <p:spPr>
            <a:xfrm>
              <a:off x="5837974" y="3648075"/>
              <a:ext cx="605865" cy="291916"/>
            </a:xfrm>
            <a:custGeom>
              <a:avLst/>
              <a:gdLst/>
              <a:ahLst/>
              <a:cxnLst/>
              <a:rect l="l" t="t" r="r" b="b"/>
              <a:pathLst>
                <a:path w="605865" h="291916" extrusionOk="0">
                  <a:moveTo>
                    <a:pt x="555015" y="31718"/>
                  </a:moveTo>
                  <a:cubicBezTo>
                    <a:pt x="501306" y="40910"/>
                    <a:pt x="446914" y="45539"/>
                    <a:pt x="392423" y="45529"/>
                  </a:cubicBezTo>
                  <a:cubicBezTo>
                    <a:pt x="293281" y="45501"/>
                    <a:pt x="194741" y="30137"/>
                    <a:pt x="100291" y="0"/>
                  </a:cubicBezTo>
                  <a:cubicBezTo>
                    <a:pt x="74383" y="39815"/>
                    <a:pt x="43808" y="88487"/>
                    <a:pt x="13804" y="141351"/>
                  </a:cubicBezTo>
                  <a:cubicBezTo>
                    <a:pt x="6184" y="154686"/>
                    <a:pt x="-4579" y="174308"/>
                    <a:pt x="2089" y="193834"/>
                  </a:cubicBezTo>
                  <a:cubicBezTo>
                    <a:pt x="9137" y="214884"/>
                    <a:pt x="33331" y="226504"/>
                    <a:pt x="52381" y="228981"/>
                  </a:cubicBezTo>
                  <a:cubicBezTo>
                    <a:pt x="74798" y="231067"/>
                    <a:pt x="96956" y="222904"/>
                    <a:pt x="112674" y="206788"/>
                  </a:cubicBezTo>
                  <a:cubicBezTo>
                    <a:pt x="112674" y="208979"/>
                    <a:pt x="119056" y="247364"/>
                    <a:pt x="152965" y="262033"/>
                  </a:cubicBezTo>
                  <a:cubicBezTo>
                    <a:pt x="183478" y="274149"/>
                    <a:pt x="218327" y="264128"/>
                    <a:pt x="237737" y="237649"/>
                  </a:cubicBezTo>
                  <a:cubicBezTo>
                    <a:pt x="245599" y="274644"/>
                    <a:pt x="281964" y="298266"/>
                    <a:pt x="318961" y="290408"/>
                  </a:cubicBezTo>
                  <a:cubicBezTo>
                    <a:pt x="342466" y="285407"/>
                    <a:pt x="361633" y="268462"/>
                    <a:pt x="369468" y="245745"/>
                  </a:cubicBezTo>
                  <a:cubicBezTo>
                    <a:pt x="379476" y="278492"/>
                    <a:pt x="414138" y="296932"/>
                    <a:pt x="446889" y="286922"/>
                  </a:cubicBezTo>
                  <a:cubicBezTo>
                    <a:pt x="467416" y="280654"/>
                    <a:pt x="483240" y="264214"/>
                    <a:pt x="488721" y="243459"/>
                  </a:cubicBezTo>
                  <a:cubicBezTo>
                    <a:pt x="504703" y="273748"/>
                    <a:pt x="542212" y="285340"/>
                    <a:pt x="572500" y="269357"/>
                  </a:cubicBezTo>
                  <a:cubicBezTo>
                    <a:pt x="591400" y="259385"/>
                    <a:pt x="603832" y="240382"/>
                    <a:pt x="605402" y="219075"/>
                  </a:cubicBezTo>
                  <a:cubicBezTo>
                    <a:pt x="611308" y="122968"/>
                    <a:pt x="558920" y="39052"/>
                    <a:pt x="555015" y="31718"/>
                  </a:cubicBezTo>
                  <a:close/>
                </a:path>
              </a:pathLst>
            </a:custGeom>
            <a:solidFill>
              <a:srgbClr val="FDC30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8;p1"/>
            <p:cNvSpPr/>
            <p:nvPr/>
          </p:nvSpPr>
          <p:spPr>
            <a:xfrm>
              <a:off x="5856140" y="3437667"/>
              <a:ext cx="597128" cy="427008"/>
            </a:xfrm>
            <a:custGeom>
              <a:avLst/>
              <a:gdLst/>
              <a:ahLst/>
              <a:cxnLst/>
              <a:rect l="l" t="t" r="r" b="b"/>
              <a:pathLst>
                <a:path w="597128" h="427008" extrusionOk="0">
                  <a:moveTo>
                    <a:pt x="79458" y="67532"/>
                  </a:moveTo>
                  <a:lnTo>
                    <a:pt x="76315" y="88582"/>
                  </a:lnTo>
                  <a:cubicBezTo>
                    <a:pt x="66076" y="158116"/>
                    <a:pt x="41804" y="224841"/>
                    <a:pt x="4973" y="284702"/>
                  </a:cubicBezTo>
                  <a:lnTo>
                    <a:pt x="4973" y="284702"/>
                  </a:lnTo>
                  <a:cubicBezTo>
                    <a:pt x="-4742" y="300533"/>
                    <a:pt x="213" y="321231"/>
                    <a:pt x="16040" y="330946"/>
                  </a:cubicBezTo>
                  <a:cubicBezTo>
                    <a:pt x="16222" y="331060"/>
                    <a:pt x="16407" y="331175"/>
                    <a:pt x="16593" y="331280"/>
                  </a:cubicBezTo>
                  <a:cubicBezTo>
                    <a:pt x="184829" y="429997"/>
                    <a:pt x="386768" y="453600"/>
                    <a:pt x="573234" y="396335"/>
                  </a:cubicBezTo>
                  <a:cubicBezTo>
                    <a:pt x="590969" y="391011"/>
                    <a:pt x="601029" y="372313"/>
                    <a:pt x="595704" y="354578"/>
                  </a:cubicBezTo>
                  <a:cubicBezTo>
                    <a:pt x="595504" y="353920"/>
                    <a:pt x="595285" y="353263"/>
                    <a:pt x="595046" y="352615"/>
                  </a:cubicBezTo>
                  <a:lnTo>
                    <a:pt x="580568" y="313372"/>
                  </a:lnTo>
                  <a:cubicBezTo>
                    <a:pt x="560934" y="259985"/>
                    <a:pt x="550187" y="203741"/>
                    <a:pt x="548755" y="146875"/>
                  </a:cubicBezTo>
                  <a:lnTo>
                    <a:pt x="548088" y="118300"/>
                  </a:lnTo>
                  <a:lnTo>
                    <a:pt x="356826" y="0"/>
                  </a:lnTo>
                  <a:close/>
                </a:path>
              </a:pathLst>
            </a:custGeom>
            <a:solidFill>
              <a:srgbClr val="7D58C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1"/>
            <p:cNvSpPr/>
            <p:nvPr/>
          </p:nvSpPr>
          <p:spPr>
            <a:xfrm>
              <a:off x="5747557" y="3387449"/>
              <a:ext cx="306924" cy="209129"/>
            </a:xfrm>
            <a:custGeom>
              <a:avLst/>
              <a:gdLst/>
              <a:ahLst/>
              <a:cxnLst/>
              <a:rect l="l" t="t" r="r" b="b"/>
              <a:pathLst>
                <a:path w="306924" h="209129" extrusionOk="0">
                  <a:moveTo>
                    <a:pt x="215664" y="21"/>
                  </a:moveTo>
                  <a:cubicBezTo>
                    <a:pt x="245192" y="-836"/>
                    <a:pt x="307866" y="24215"/>
                    <a:pt x="306914" y="83746"/>
                  </a:cubicBezTo>
                  <a:cubicBezTo>
                    <a:pt x="306914" y="109844"/>
                    <a:pt x="282815" y="161470"/>
                    <a:pt x="207282" y="155755"/>
                  </a:cubicBezTo>
                  <a:cubicBezTo>
                    <a:pt x="125272" y="149469"/>
                    <a:pt x="102507" y="224049"/>
                    <a:pt x="48310" y="206428"/>
                  </a:cubicBezTo>
                  <a:cubicBezTo>
                    <a:pt x="34689" y="201951"/>
                    <a:pt x="6686" y="185949"/>
                    <a:pt x="2685" y="172233"/>
                  </a:cubicBezTo>
                  <a:cubicBezTo>
                    <a:pt x="-16270" y="108225"/>
                    <a:pt x="66217" y="4688"/>
                    <a:pt x="215664" y="21"/>
                  </a:cubicBezTo>
                  <a:close/>
                </a:path>
              </a:pathLst>
            </a:custGeom>
            <a:solidFill>
              <a:srgbClr val="724FA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1"/>
            <p:cNvSpPr/>
            <p:nvPr/>
          </p:nvSpPr>
          <p:spPr>
            <a:xfrm>
              <a:off x="5747549" y="3471672"/>
              <a:ext cx="125374" cy="124751"/>
            </a:xfrm>
            <a:custGeom>
              <a:avLst/>
              <a:gdLst/>
              <a:ahLst/>
              <a:cxnLst/>
              <a:rect l="l" t="t" r="r" b="b"/>
              <a:pathLst>
                <a:path w="125374" h="124751" extrusionOk="0">
                  <a:moveTo>
                    <a:pt x="37840" y="44958"/>
                  </a:moveTo>
                  <a:lnTo>
                    <a:pt x="27458" y="0"/>
                  </a:lnTo>
                  <a:cubicBezTo>
                    <a:pt x="4026" y="29718"/>
                    <a:pt x="-5022" y="62198"/>
                    <a:pt x="2693" y="88011"/>
                  </a:cubicBezTo>
                  <a:cubicBezTo>
                    <a:pt x="6693" y="101727"/>
                    <a:pt x="34792" y="117729"/>
                    <a:pt x="48318" y="122206"/>
                  </a:cubicBezTo>
                  <a:cubicBezTo>
                    <a:pt x="78417" y="131731"/>
                    <a:pt x="98895" y="112681"/>
                    <a:pt x="125375" y="95631"/>
                  </a:cubicBezTo>
                  <a:lnTo>
                    <a:pt x="82417" y="86677"/>
                  </a:lnTo>
                  <a:lnTo>
                    <a:pt x="86037" y="37814"/>
                  </a:lnTo>
                  <a:close/>
                </a:path>
              </a:pathLst>
            </a:custGeom>
            <a:solidFill>
              <a:srgbClr val="DCF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1"/>
            <p:cNvSpPr/>
            <p:nvPr/>
          </p:nvSpPr>
          <p:spPr>
            <a:xfrm>
              <a:off x="5687948" y="3551668"/>
              <a:ext cx="103423" cy="98882"/>
            </a:xfrm>
            <a:custGeom>
              <a:avLst/>
              <a:gdLst/>
              <a:ahLst/>
              <a:cxnLst/>
              <a:rect l="l" t="t" r="r" b="b"/>
              <a:pathLst>
                <a:path w="103423" h="98882" extrusionOk="0">
                  <a:moveTo>
                    <a:pt x="60103" y="204"/>
                  </a:moveTo>
                  <a:cubicBezTo>
                    <a:pt x="33799" y="-1981"/>
                    <a:pt x="9248" y="13583"/>
                    <a:pt x="0" y="38304"/>
                  </a:cubicBezTo>
                  <a:lnTo>
                    <a:pt x="35052" y="41066"/>
                  </a:lnTo>
                  <a:cubicBezTo>
                    <a:pt x="28242" y="55012"/>
                    <a:pt x="25470" y="70585"/>
                    <a:pt x="27051" y="86024"/>
                  </a:cubicBezTo>
                  <a:cubicBezTo>
                    <a:pt x="42477" y="83695"/>
                    <a:pt x="57042" y="77429"/>
                    <a:pt x="69342" y="67831"/>
                  </a:cubicBezTo>
                  <a:lnTo>
                    <a:pt x="80867" y="98883"/>
                  </a:lnTo>
                  <a:cubicBezTo>
                    <a:pt x="97794" y="84577"/>
                    <a:pt x="106057" y="62493"/>
                    <a:pt x="102680" y="40590"/>
                  </a:cubicBezTo>
                  <a:close/>
                </a:path>
              </a:pathLst>
            </a:custGeom>
            <a:solidFill>
              <a:srgbClr val="FF617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p1"/>
            <p:cNvSpPr/>
            <p:nvPr/>
          </p:nvSpPr>
          <p:spPr>
            <a:xfrm>
              <a:off x="5856236" y="3690461"/>
              <a:ext cx="597033" cy="174195"/>
            </a:xfrm>
            <a:custGeom>
              <a:avLst/>
              <a:gdLst/>
              <a:ahLst/>
              <a:cxnLst/>
              <a:rect l="l" t="t" r="r" b="b"/>
              <a:pathLst>
                <a:path w="597033" h="174195" extrusionOk="0">
                  <a:moveTo>
                    <a:pt x="573139" y="143542"/>
                  </a:moveTo>
                  <a:cubicBezTo>
                    <a:pt x="590873" y="138217"/>
                    <a:pt x="600934" y="119520"/>
                    <a:pt x="595608" y="101784"/>
                  </a:cubicBezTo>
                  <a:cubicBezTo>
                    <a:pt x="595409" y="101127"/>
                    <a:pt x="595190" y="100470"/>
                    <a:pt x="594951" y="99822"/>
                  </a:cubicBezTo>
                  <a:lnTo>
                    <a:pt x="583426" y="68485"/>
                  </a:lnTo>
                  <a:cubicBezTo>
                    <a:pt x="396059" y="133150"/>
                    <a:pt x="189349" y="107880"/>
                    <a:pt x="23070" y="0"/>
                  </a:cubicBezTo>
                  <a:cubicBezTo>
                    <a:pt x="17355" y="10858"/>
                    <a:pt x="11354" y="21527"/>
                    <a:pt x="4973" y="31909"/>
                  </a:cubicBezTo>
                  <a:cubicBezTo>
                    <a:pt x="-4742" y="47739"/>
                    <a:pt x="213" y="68437"/>
                    <a:pt x="16040" y="78153"/>
                  </a:cubicBezTo>
                  <a:cubicBezTo>
                    <a:pt x="16222" y="78267"/>
                    <a:pt x="16407" y="78381"/>
                    <a:pt x="16593" y="78486"/>
                  </a:cubicBezTo>
                  <a:cubicBezTo>
                    <a:pt x="184804" y="177175"/>
                    <a:pt x="386701" y="200778"/>
                    <a:pt x="573139" y="143542"/>
                  </a:cubicBezTo>
                  <a:close/>
                </a:path>
              </a:pathLst>
            </a:custGeom>
            <a:solidFill>
              <a:srgbClr val="DCF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Google Shape;63;p1"/>
            <p:cNvSpPr/>
            <p:nvPr/>
          </p:nvSpPr>
          <p:spPr>
            <a:xfrm>
              <a:off x="6294246" y="3491579"/>
              <a:ext cx="77787" cy="364426"/>
            </a:xfrm>
            <a:custGeom>
              <a:avLst/>
              <a:gdLst/>
              <a:ahLst/>
              <a:cxnLst/>
              <a:rect l="l" t="t" r="r" b="b"/>
              <a:pathLst>
                <a:path w="77787" h="364426" extrusionOk="0">
                  <a:moveTo>
                    <a:pt x="37497" y="155353"/>
                  </a:moveTo>
                  <a:cubicBezTo>
                    <a:pt x="34844" y="110881"/>
                    <a:pt x="36055" y="66264"/>
                    <a:pt x="41116" y="22003"/>
                  </a:cubicBezTo>
                  <a:lnTo>
                    <a:pt x="5398" y="0"/>
                  </a:lnTo>
                  <a:cubicBezTo>
                    <a:pt x="-8413" y="122754"/>
                    <a:pt x="4354" y="247040"/>
                    <a:pt x="42831" y="364427"/>
                  </a:cubicBezTo>
                  <a:cubicBezTo>
                    <a:pt x="55023" y="362426"/>
                    <a:pt x="66739" y="360140"/>
                    <a:pt x="77788" y="357759"/>
                  </a:cubicBezTo>
                  <a:cubicBezTo>
                    <a:pt x="55273" y="292417"/>
                    <a:pt x="41720" y="224333"/>
                    <a:pt x="37497" y="155353"/>
                  </a:cubicBezTo>
                  <a:close/>
                </a:path>
              </a:pathLst>
            </a:custGeom>
            <a:solidFill>
              <a:srgbClr val="DCF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Google Shape;64;p1"/>
            <p:cNvSpPr/>
            <p:nvPr/>
          </p:nvSpPr>
          <p:spPr>
            <a:xfrm>
              <a:off x="5888735" y="3258502"/>
              <a:ext cx="548544" cy="296989"/>
            </a:xfrm>
            <a:custGeom>
              <a:avLst/>
              <a:gdLst/>
              <a:ahLst/>
              <a:cxnLst/>
              <a:rect l="l" t="t" r="r" b="b"/>
              <a:pathLst>
                <a:path w="548544" h="296989" extrusionOk="0">
                  <a:moveTo>
                    <a:pt x="515398" y="296990"/>
                  </a:moveTo>
                  <a:cubicBezTo>
                    <a:pt x="408566" y="295647"/>
                    <a:pt x="302687" y="276692"/>
                    <a:pt x="202025" y="240887"/>
                  </a:cubicBezTo>
                  <a:cubicBezTo>
                    <a:pt x="131039" y="215562"/>
                    <a:pt x="63242" y="182063"/>
                    <a:pt x="0" y="141065"/>
                  </a:cubicBezTo>
                  <a:cubicBezTo>
                    <a:pt x="3341" y="118220"/>
                    <a:pt x="7952" y="95580"/>
                    <a:pt x="13811" y="73247"/>
                  </a:cubicBezTo>
                  <a:cubicBezTo>
                    <a:pt x="20282" y="48367"/>
                    <a:pt x="28265" y="23906"/>
                    <a:pt x="37719" y="0"/>
                  </a:cubicBezTo>
                  <a:lnTo>
                    <a:pt x="548545" y="140208"/>
                  </a:lnTo>
                  <a:close/>
                </a:path>
              </a:pathLst>
            </a:custGeom>
            <a:solidFill>
              <a:srgbClr val="7CE59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Google Shape;65;p1"/>
            <p:cNvSpPr/>
            <p:nvPr/>
          </p:nvSpPr>
          <p:spPr>
            <a:xfrm>
              <a:off x="5955220" y="3278123"/>
              <a:ext cx="135159" cy="202882"/>
            </a:xfrm>
            <a:custGeom>
              <a:avLst/>
              <a:gdLst/>
              <a:ahLst/>
              <a:cxnLst/>
              <a:rect l="l" t="t" r="r" b="b"/>
              <a:pathLst>
                <a:path w="135159" h="202882" extrusionOk="0">
                  <a:moveTo>
                    <a:pt x="0" y="160877"/>
                  </a:moveTo>
                  <a:cubicBezTo>
                    <a:pt x="28601" y="176373"/>
                    <a:pt x="57976" y="190392"/>
                    <a:pt x="88011" y="202883"/>
                  </a:cubicBezTo>
                  <a:lnTo>
                    <a:pt x="135160" y="25336"/>
                  </a:lnTo>
                  <a:lnTo>
                    <a:pt x="42672" y="0"/>
                  </a:lnTo>
                  <a:close/>
                </a:path>
              </a:pathLst>
            </a:custGeom>
            <a:solidFill>
              <a:srgbClr val="6AD37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Google Shape;66;p1"/>
            <p:cNvSpPr/>
            <p:nvPr/>
          </p:nvSpPr>
          <p:spPr>
            <a:xfrm>
              <a:off x="6128099" y="3325844"/>
              <a:ext cx="136302" cy="209835"/>
            </a:xfrm>
            <a:custGeom>
              <a:avLst/>
              <a:gdLst/>
              <a:ahLst/>
              <a:cxnLst/>
              <a:rect l="l" t="t" r="r" b="b"/>
              <a:pathLst>
                <a:path w="136302" h="209835" extrusionOk="0">
                  <a:moveTo>
                    <a:pt x="0" y="185928"/>
                  </a:moveTo>
                  <a:cubicBezTo>
                    <a:pt x="32195" y="195453"/>
                    <a:pt x="63246" y="203740"/>
                    <a:pt x="92869" y="209836"/>
                  </a:cubicBezTo>
                  <a:lnTo>
                    <a:pt x="136303" y="25432"/>
                  </a:lnTo>
                  <a:lnTo>
                    <a:pt x="44101" y="0"/>
                  </a:lnTo>
                  <a:close/>
                </a:path>
              </a:pathLst>
            </a:custGeom>
            <a:solidFill>
              <a:srgbClr val="6AD37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Google Shape;67;p1"/>
            <p:cNvSpPr/>
            <p:nvPr/>
          </p:nvSpPr>
          <p:spPr>
            <a:xfrm>
              <a:off x="6312884" y="3375374"/>
              <a:ext cx="124396" cy="180117"/>
            </a:xfrm>
            <a:custGeom>
              <a:avLst/>
              <a:gdLst/>
              <a:ahLst/>
              <a:cxnLst/>
              <a:rect l="l" t="t" r="r" b="b"/>
              <a:pathLst>
                <a:path w="124396" h="180117" extrusionOk="0">
                  <a:moveTo>
                    <a:pt x="0" y="174593"/>
                  </a:moveTo>
                  <a:cubicBezTo>
                    <a:pt x="33719" y="178213"/>
                    <a:pt x="64484" y="179737"/>
                    <a:pt x="91250" y="180118"/>
                  </a:cubicBezTo>
                  <a:lnTo>
                    <a:pt x="124397" y="23336"/>
                  </a:lnTo>
                  <a:lnTo>
                    <a:pt x="39434" y="0"/>
                  </a:lnTo>
                  <a:close/>
                </a:path>
              </a:pathLst>
            </a:custGeom>
            <a:solidFill>
              <a:srgbClr val="6AD37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1"/>
            <p:cNvSpPr/>
            <p:nvPr/>
          </p:nvSpPr>
          <p:spPr>
            <a:xfrm>
              <a:off x="6062142" y="2750921"/>
              <a:ext cx="87780" cy="40141"/>
            </a:xfrm>
            <a:custGeom>
              <a:avLst/>
              <a:gdLst/>
              <a:ahLst/>
              <a:cxnLst/>
              <a:rect l="l" t="t" r="r" b="b"/>
              <a:pathLst>
                <a:path w="87780" h="40141" extrusionOk="0">
                  <a:moveTo>
                    <a:pt x="87102" y="25235"/>
                  </a:moveTo>
                  <a:cubicBezTo>
                    <a:pt x="91293" y="15710"/>
                    <a:pt x="76149" y="-2864"/>
                    <a:pt x="38715" y="374"/>
                  </a:cubicBezTo>
                  <a:cubicBezTo>
                    <a:pt x="8426" y="3041"/>
                    <a:pt x="-4814" y="18377"/>
                    <a:pt x="1568" y="31902"/>
                  </a:cubicBezTo>
                  <a:cubicBezTo>
                    <a:pt x="10045" y="49904"/>
                    <a:pt x="32429" y="32950"/>
                    <a:pt x="52050" y="31902"/>
                  </a:cubicBezTo>
                  <a:cubicBezTo>
                    <a:pt x="74053" y="30378"/>
                    <a:pt x="83292" y="33331"/>
                    <a:pt x="87102" y="25235"/>
                  </a:cubicBezTo>
                  <a:close/>
                </a:path>
              </a:pathLst>
            </a:custGeom>
            <a:solidFill>
              <a:srgbClr val="341D5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1"/>
            <p:cNvSpPr/>
            <p:nvPr/>
          </p:nvSpPr>
          <p:spPr>
            <a:xfrm>
              <a:off x="5900731" y="2770734"/>
              <a:ext cx="82787" cy="51414"/>
            </a:xfrm>
            <a:custGeom>
              <a:avLst/>
              <a:gdLst/>
              <a:ahLst/>
              <a:cxnLst/>
              <a:rect l="l" t="t" r="r" b="b"/>
              <a:pathLst>
                <a:path w="82787" h="51414" extrusionOk="0">
                  <a:moveTo>
                    <a:pt x="3245" y="49428"/>
                  </a:moveTo>
                  <a:cubicBezTo>
                    <a:pt x="-4661" y="43237"/>
                    <a:pt x="387" y="19424"/>
                    <a:pt x="35154" y="5422"/>
                  </a:cubicBezTo>
                  <a:cubicBezTo>
                    <a:pt x="63729" y="-5912"/>
                    <a:pt x="82112" y="1803"/>
                    <a:pt x="82779" y="16757"/>
                  </a:cubicBezTo>
                  <a:cubicBezTo>
                    <a:pt x="83350" y="36664"/>
                    <a:pt x="55728" y="31616"/>
                    <a:pt x="37630" y="39427"/>
                  </a:cubicBezTo>
                  <a:cubicBezTo>
                    <a:pt x="17151" y="48094"/>
                    <a:pt x="10293" y="54952"/>
                    <a:pt x="3245" y="49428"/>
                  </a:cubicBezTo>
                  <a:close/>
                </a:path>
              </a:pathLst>
            </a:custGeom>
            <a:solidFill>
              <a:srgbClr val="341D5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1"/>
            <p:cNvSpPr/>
            <p:nvPr/>
          </p:nvSpPr>
          <p:spPr>
            <a:xfrm>
              <a:off x="5862828" y="3909726"/>
              <a:ext cx="209367" cy="230695"/>
            </a:xfrm>
            <a:custGeom>
              <a:avLst/>
              <a:gdLst/>
              <a:ahLst/>
              <a:cxnLst/>
              <a:rect l="l" t="t" r="r" b="b"/>
              <a:pathLst>
                <a:path w="209367" h="230695" extrusionOk="0">
                  <a:moveTo>
                    <a:pt x="71247" y="0"/>
                  </a:moveTo>
                  <a:lnTo>
                    <a:pt x="0" y="138398"/>
                  </a:lnTo>
                  <a:lnTo>
                    <a:pt x="186785" y="230696"/>
                  </a:lnTo>
                  <a:cubicBezTo>
                    <a:pt x="191931" y="200825"/>
                    <a:pt x="184369" y="170164"/>
                    <a:pt x="165925" y="146113"/>
                  </a:cubicBezTo>
                  <a:lnTo>
                    <a:pt x="206216" y="92107"/>
                  </a:lnTo>
                  <a:cubicBezTo>
                    <a:pt x="211446" y="85115"/>
                    <a:pt x="210018" y="75209"/>
                    <a:pt x="203025" y="69971"/>
                  </a:cubicBezTo>
                  <a:cubicBezTo>
                    <a:pt x="202377" y="69494"/>
                    <a:pt x="201693" y="69056"/>
                    <a:pt x="200977" y="68675"/>
                  </a:cubicBezTo>
                  <a:close/>
                </a:path>
              </a:pathLst>
            </a:custGeom>
            <a:solidFill>
              <a:srgbClr val="A63EB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1"/>
            <p:cNvSpPr/>
            <p:nvPr/>
          </p:nvSpPr>
          <p:spPr>
            <a:xfrm>
              <a:off x="6046184" y="3975068"/>
              <a:ext cx="49910" cy="49911"/>
            </a:xfrm>
            <a:custGeom>
              <a:avLst/>
              <a:gdLst/>
              <a:ahLst/>
              <a:cxnLst/>
              <a:rect l="l" t="t" r="r" b="b"/>
              <a:pathLst>
                <a:path w="49910" h="49911" extrusionOk="0">
                  <a:moveTo>
                    <a:pt x="49911" y="24955"/>
                  </a:moveTo>
                  <a:cubicBezTo>
                    <a:pt x="49911" y="38738"/>
                    <a:pt x="38738" y="49911"/>
                    <a:pt x="24955" y="49911"/>
                  </a:cubicBezTo>
                  <a:cubicBezTo>
                    <a:pt x="11173" y="49911"/>
                    <a:pt x="0" y="38738"/>
                    <a:pt x="0" y="24955"/>
                  </a:cubicBezTo>
                  <a:cubicBezTo>
                    <a:pt x="0" y="11173"/>
                    <a:pt x="11173" y="0"/>
                    <a:pt x="24955" y="0"/>
                  </a:cubicBezTo>
                  <a:cubicBezTo>
                    <a:pt x="38738" y="0"/>
                    <a:pt x="49911" y="11173"/>
                    <a:pt x="49911" y="24955"/>
                  </a:cubicBezTo>
                  <a:close/>
                </a:path>
              </a:pathLst>
            </a:custGeom>
            <a:solidFill>
              <a:srgbClr val="DCF0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83;p21"/>
          <p:cNvPicPr preferRelativeResize="0"/>
          <p:nvPr/>
        </p:nvPicPr>
        <p:blipFill rotWithShape="1">
          <a:blip r:embed="rId3">
            <a:alphaModFix/>
          </a:blip>
          <a:srcRect l="2248" t="13552" r="2467" b="13777"/>
          <a:stretch/>
        </p:blipFill>
        <p:spPr>
          <a:xfrm>
            <a:off x="274800" y="218400"/>
            <a:ext cx="11642400" cy="6421200"/>
          </a:xfrm>
          <a:custGeom>
            <a:avLst/>
            <a:gdLst/>
            <a:ahLst/>
            <a:cxnLst/>
            <a:rect l="l" t="t" r="r" b="b"/>
            <a:pathLst>
              <a:path w="8731800" h="4815900" extrusionOk="0">
                <a:moveTo>
                  <a:pt x="305665" y="0"/>
                </a:moveTo>
                <a:lnTo>
                  <a:pt x="8426135" y="0"/>
                </a:lnTo>
                <a:cubicBezTo>
                  <a:pt x="8594949" y="0"/>
                  <a:pt x="8731800" y="136851"/>
                  <a:pt x="8731800" y="305665"/>
                </a:cubicBezTo>
                <a:lnTo>
                  <a:pt x="8731800" y="4510235"/>
                </a:lnTo>
                <a:cubicBezTo>
                  <a:pt x="8731800" y="4679049"/>
                  <a:pt x="8594949" y="4815900"/>
                  <a:pt x="8426135" y="4815900"/>
                </a:cubicBezTo>
                <a:lnTo>
                  <a:pt x="305665" y="4815900"/>
                </a:lnTo>
                <a:cubicBezTo>
                  <a:pt x="136851" y="4815900"/>
                  <a:pt x="0" y="4679049"/>
                  <a:pt x="0" y="4510235"/>
                </a:cubicBezTo>
                <a:lnTo>
                  <a:pt x="0" y="305665"/>
                </a:lnTo>
                <a:cubicBezTo>
                  <a:pt x="0" y="136851"/>
                  <a:pt x="136851" y="0"/>
                  <a:pt x="305665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4" name="Google Shape;150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9667" y="964685"/>
            <a:ext cx="4934967" cy="49286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5" name="Google Shape;1505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23067" y="964700"/>
            <a:ext cx="4687156" cy="5674899"/>
          </a:xfrm>
          <a:prstGeom prst="rect">
            <a:avLst/>
          </a:prstGeom>
          <a:noFill/>
          <a:ln>
            <a:noFill/>
          </a:ln>
        </p:spPr>
      </p:pic>
      <p:sp>
        <p:nvSpPr>
          <p:cNvPr id="1506" name="Google Shape;1506;p14"/>
          <p:cNvSpPr txBox="1">
            <a:spLocks noGrp="1"/>
          </p:cNvSpPr>
          <p:nvPr>
            <p:ph type="sldNum" idx="12"/>
          </p:nvPr>
        </p:nvSpPr>
        <p:spPr>
          <a:xfrm>
            <a:off x="8738235" y="593292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fld id="{00000000-1234-1234-1234-123412341234}" type="slidenum">
              <a:rPr lang="ru-RU"/>
              <a:t>3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11" name="Google Shape;1511;p15"/>
          <p:cNvCxnSpPr/>
          <p:nvPr/>
        </p:nvCxnSpPr>
        <p:spPr>
          <a:xfrm flipH="1">
            <a:off x="2427815" y="0"/>
            <a:ext cx="2808400" cy="6858000"/>
          </a:xfrm>
          <a:prstGeom prst="straightConnector1">
            <a:avLst/>
          </a:prstGeom>
          <a:noFill/>
          <a:ln w="9525" cap="flat" cmpd="sng">
            <a:solidFill>
              <a:srgbClr val="9999C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12" name="Google Shape;1512;p15"/>
          <p:cNvCxnSpPr/>
          <p:nvPr/>
        </p:nvCxnSpPr>
        <p:spPr>
          <a:xfrm flipH="1">
            <a:off x="5879988" y="0"/>
            <a:ext cx="2808400" cy="6858000"/>
          </a:xfrm>
          <a:prstGeom prst="straightConnector1">
            <a:avLst/>
          </a:prstGeom>
          <a:noFill/>
          <a:ln w="9525" cap="flat" cmpd="sng">
            <a:solidFill>
              <a:srgbClr val="9999C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13" name="Google Shape;1513;p15"/>
          <p:cNvCxnSpPr/>
          <p:nvPr/>
        </p:nvCxnSpPr>
        <p:spPr>
          <a:xfrm flipH="1">
            <a:off x="7175388" y="0"/>
            <a:ext cx="2808400" cy="6858000"/>
          </a:xfrm>
          <a:prstGeom prst="straightConnector1">
            <a:avLst/>
          </a:prstGeom>
          <a:noFill/>
          <a:ln w="9525" cap="flat" cmpd="sng">
            <a:solidFill>
              <a:srgbClr val="9999C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14" name="Google Shape;1514;p15"/>
          <p:cNvCxnSpPr/>
          <p:nvPr/>
        </p:nvCxnSpPr>
        <p:spPr>
          <a:xfrm flipH="1">
            <a:off x="3733688" y="0"/>
            <a:ext cx="2808400" cy="6858000"/>
          </a:xfrm>
          <a:prstGeom prst="straightConnector1">
            <a:avLst/>
          </a:prstGeom>
          <a:noFill/>
          <a:ln w="9525" cap="flat" cmpd="sng">
            <a:solidFill>
              <a:srgbClr val="9999C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15" name="Google Shape;1515;p15"/>
          <p:cNvCxnSpPr/>
          <p:nvPr/>
        </p:nvCxnSpPr>
        <p:spPr>
          <a:xfrm>
            <a:off x="0" y="5589588"/>
            <a:ext cx="12192000" cy="0"/>
          </a:xfrm>
          <a:prstGeom prst="straightConnector1">
            <a:avLst/>
          </a:prstGeom>
          <a:noFill/>
          <a:ln w="38100" cap="rnd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16" name="Google Shape;1516;p15"/>
          <p:cNvCxnSpPr/>
          <p:nvPr/>
        </p:nvCxnSpPr>
        <p:spPr>
          <a:xfrm>
            <a:off x="0" y="3429000"/>
            <a:ext cx="12192000" cy="0"/>
          </a:xfrm>
          <a:prstGeom prst="straightConnector1">
            <a:avLst/>
          </a:prstGeom>
          <a:noFill/>
          <a:ln w="38100" cap="rnd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17" name="Google Shape;1517;p15"/>
          <p:cNvCxnSpPr/>
          <p:nvPr/>
        </p:nvCxnSpPr>
        <p:spPr>
          <a:xfrm>
            <a:off x="0" y="4424361"/>
            <a:ext cx="12192000" cy="0"/>
          </a:xfrm>
          <a:prstGeom prst="straightConnector1">
            <a:avLst/>
          </a:prstGeom>
          <a:noFill/>
          <a:ln w="28575" cap="rnd" cmpd="sng">
            <a:solidFill>
              <a:srgbClr val="7F7F7F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518" name="Google Shape;1518;p15"/>
          <p:cNvSpPr/>
          <p:nvPr/>
        </p:nvSpPr>
        <p:spPr>
          <a:xfrm>
            <a:off x="7103529" y="3479916"/>
            <a:ext cx="202833" cy="293083"/>
          </a:xfrm>
          <a:custGeom>
            <a:avLst/>
            <a:gdLst/>
            <a:ahLst/>
            <a:cxnLst/>
            <a:rect l="l" t="t" r="r" b="b"/>
            <a:pathLst>
              <a:path w="202834" h="293082" extrusionOk="0">
                <a:moveTo>
                  <a:pt x="0" y="293082"/>
                </a:moveTo>
                <a:lnTo>
                  <a:pt x="202835" y="76891"/>
                </a:lnTo>
                <a:lnTo>
                  <a:pt x="44467" y="0"/>
                </a:lnTo>
                <a:lnTo>
                  <a:pt x="0" y="293082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9" name="Google Shape;1519;p15"/>
          <p:cNvSpPr/>
          <p:nvPr/>
        </p:nvSpPr>
        <p:spPr>
          <a:xfrm>
            <a:off x="7225367" y="3132424"/>
            <a:ext cx="1022067" cy="409952"/>
          </a:xfrm>
          <a:custGeom>
            <a:avLst/>
            <a:gdLst/>
            <a:ahLst/>
            <a:cxnLst/>
            <a:rect l="l" t="t" r="r" b="b"/>
            <a:pathLst>
              <a:path w="1022067" h="409952" extrusionOk="0">
                <a:moveTo>
                  <a:pt x="0" y="409952"/>
                </a:moveTo>
                <a:cubicBezTo>
                  <a:pt x="0" y="409952"/>
                  <a:pt x="121276" y="101024"/>
                  <a:pt x="482972" y="20632"/>
                </a:cubicBezTo>
                <a:cubicBezTo>
                  <a:pt x="844674" y="-59759"/>
                  <a:pt x="1022068" y="120710"/>
                  <a:pt x="1022068" y="120710"/>
                </a:cubicBezTo>
              </a:path>
            </a:pathLst>
          </a:custGeom>
          <a:noFill/>
          <a:ln w="28575" cap="rnd" cmpd="sng">
            <a:solidFill>
              <a:srgbClr val="75707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0" name="Google Shape;1520;p15"/>
          <p:cNvSpPr/>
          <p:nvPr/>
        </p:nvSpPr>
        <p:spPr>
          <a:xfrm>
            <a:off x="7201037" y="4914171"/>
            <a:ext cx="265723" cy="258925"/>
          </a:xfrm>
          <a:custGeom>
            <a:avLst/>
            <a:gdLst/>
            <a:ahLst/>
            <a:cxnLst/>
            <a:rect l="l" t="t" r="r" b="b"/>
            <a:pathLst>
              <a:path w="265722" h="258925" extrusionOk="0">
                <a:moveTo>
                  <a:pt x="265723" y="0"/>
                </a:moveTo>
                <a:lnTo>
                  <a:pt x="0" y="131418"/>
                </a:lnTo>
                <a:lnTo>
                  <a:pt x="121389" y="258926"/>
                </a:lnTo>
                <a:lnTo>
                  <a:pt x="265723" y="0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1" name="Google Shape;1521;p15"/>
          <p:cNvSpPr/>
          <p:nvPr/>
        </p:nvSpPr>
        <p:spPr>
          <a:xfrm>
            <a:off x="6866241" y="4906329"/>
            <a:ext cx="447200" cy="262867"/>
          </a:xfrm>
          <a:custGeom>
            <a:avLst/>
            <a:gdLst/>
            <a:ahLst/>
            <a:cxnLst/>
            <a:rect l="l" t="t" r="r" b="b"/>
            <a:pathLst>
              <a:path w="447200" h="262866" extrusionOk="0">
                <a:moveTo>
                  <a:pt x="6" y="0"/>
                </a:moveTo>
                <a:cubicBezTo>
                  <a:pt x="6" y="0"/>
                  <a:pt x="-3885" y="180333"/>
                  <a:pt x="185932" y="247151"/>
                </a:cubicBezTo>
                <a:cubicBezTo>
                  <a:pt x="375748" y="313970"/>
                  <a:pt x="447201" y="146088"/>
                  <a:pt x="447201" y="146088"/>
                </a:cubicBezTo>
              </a:path>
            </a:pathLst>
          </a:custGeom>
          <a:noFill/>
          <a:ln w="28575" cap="rnd" cmpd="sng">
            <a:solidFill>
              <a:srgbClr val="75707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2" name="Google Shape;1522;p15"/>
          <p:cNvSpPr/>
          <p:nvPr/>
        </p:nvSpPr>
        <p:spPr>
          <a:xfrm>
            <a:off x="8263469" y="4669304"/>
            <a:ext cx="190723" cy="295081"/>
          </a:xfrm>
          <a:custGeom>
            <a:avLst/>
            <a:gdLst/>
            <a:ahLst/>
            <a:cxnLst/>
            <a:rect l="l" t="t" r="r" b="b"/>
            <a:pathLst>
              <a:path w="190722" h="295082" extrusionOk="0">
                <a:moveTo>
                  <a:pt x="0" y="295083"/>
                </a:moveTo>
                <a:lnTo>
                  <a:pt x="28410" y="0"/>
                </a:lnTo>
                <a:lnTo>
                  <a:pt x="190722" y="68151"/>
                </a:lnTo>
                <a:lnTo>
                  <a:pt x="0" y="295083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3" name="Google Shape;1523;p15"/>
          <p:cNvSpPr/>
          <p:nvPr/>
        </p:nvSpPr>
        <p:spPr>
          <a:xfrm>
            <a:off x="8351985" y="3599379"/>
            <a:ext cx="512608" cy="1183756"/>
          </a:xfrm>
          <a:custGeom>
            <a:avLst/>
            <a:gdLst/>
            <a:ahLst/>
            <a:cxnLst/>
            <a:rect l="l" t="t" r="r" b="b"/>
            <a:pathLst>
              <a:path w="512608" h="1183756" extrusionOk="0">
                <a:moveTo>
                  <a:pt x="512609" y="0"/>
                </a:moveTo>
                <a:lnTo>
                  <a:pt x="0" y="1183756"/>
                </a:lnTo>
              </a:path>
            </a:pathLst>
          </a:custGeom>
          <a:noFill/>
          <a:ln w="28575" cap="rnd" cmpd="sng">
            <a:solidFill>
              <a:srgbClr val="75707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4" name="Google Shape;1524;p15"/>
          <p:cNvSpPr/>
          <p:nvPr/>
        </p:nvSpPr>
        <p:spPr>
          <a:xfrm>
            <a:off x="8351985" y="2866924"/>
            <a:ext cx="168971" cy="296401"/>
          </a:xfrm>
          <a:custGeom>
            <a:avLst/>
            <a:gdLst/>
            <a:ahLst/>
            <a:cxnLst/>
            <a:rect l="l" t="t" r="r" b="b"/>
            <a:pathLst>
              <a:path w="168970" h="296402" extrusionOk="0">
                <a:moveTo>
                  <a:pt x="163929" y="0"/>
                </a:moveTo>
                <a:lnTo>
                  <a:pt x="168971" y="296402"/>
                </a:lnTo>
                <a:lnTo>
                  <a:pt x="0" y="246985"/>
                </a:lnTo>
                <a:lnTo>
                  <a:pt x="163929" y="0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5" name="Google Shape;1525;p15"/>
          <p:cNvSpPr/>
          <p:nvPr/>
        </p:nvSpPr>
        <p:spPr>
          <a:xfrm>
            <a:off x="7543439" y="3081484"/>
            <a:ext cx="919524" cy="1284163"/>
          </a:xfrm>
          <a:custGeom>
            <a:avLst/>
            <a:gdLst/>
            <a:ahLst/>
            <a:cxnLst/>
            <a:rect l="l" t="t" r="r" b="b"/>
            <a:pathLst>
              <a:path w="919524" h="1284163" extrusionOk="0">
                <a:moveTo>
                  <a:pt x="0" y="1284164"/>
                </a:moveTo>
                <a:lnTo>
                  <a:pt x="560170" y="845540"/>
                </a:lnTo>
                <a:lnTo>
                  <a:pt x="919525" y="0"/>
                </a:lnTo>
              </a:path>
            </a:pathLst>
          </a:custGeom>
          <a:noFill/>
          <a:ln w="28575" cap="rnd" cmpd="sng">
            <a:solidFill>
              <a:srgbClr val="75707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6" name="Google Shape;1526;p15"/>
          <p:cNvSpPr/>
          <p:nvPr/>
        </p:nvSpPr>
        <p:spPr>
          <a:xfrm>
            <a:off x="6613872" y="4481910"/>
            <a:ext cx="1555881" cy="1039137"/>
          </a:xfrm>
          <a:custGeom>
            <a:avLst/>
            <a:gdLst/>
            <a:ahLst/>
            <a:cxnLst/>
            <a:rect l="l" t="t" r="r" b="b"/>
            <a:pathLst>
              <a:path w="1555881" h="1039137" extrusionOk="0">
                <a:moveTo>
                  <a:pt x="29671" y="601485"/>
                </a:moveTo>
                <a:cubicBezTo>
                  <a:pt x="29671" y="601485"/>
                  <a:pt x="-95236" y="950154"/>
                  <a:pt x="167510" y="1024678"/>
                </a:cubicBezTo>
                <a:cubicBezTo>
                  <a:pt x="430256" y="1099202"/>
                  <a:pt x="678634" y="861394"/>
                  <a:pt x="678634" y="861394"/>
                </a:cubicBezTo>
                <a:lnTo>
                  <a:pt x="1555882" y="0"/>
                </a:lnTo>
              </a:path>
            </a:pathLst>
          </a:custGeom>
          <a:noFill/>
          <a:ln w="94850" cap="rnd" cmpd="sng">
            <a:solidFill>
              <a:srgbClr val="01010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7" name="Google Shape;1527;p15"/>
          <p:cNvSpPr/>
          <p:nvPr/>
        </p:nvSpPr>
        <p:spPr>
          <a:xfrm>
            <a:off x="6542088" y="4931104"/>
            <a:ext cx="211385" cy="211385"/>
          </a:xfrm>
          <a:custGeom>
            <a:avLst/>
            <a:gdLst/>
            <a:ahLst/>
            <a:cxnLst/>
            <a:rect l="l" t="t" r="r" b="b"/>
            <a:pathLst>
              <a:path w="211385" h="211385" extrusionOk="0">
                <a:moveTo>
                  <a:pt x="211385" y="105693"/>
                </a:moveTo>
                <a:cubicBezTo>
                  <a:pt x="211385" y="164065"/>
                  <a:pt x="164065" y="211385"/>
                  <a:pt x="105693" y="211385"/>
                </a:cubicBezTo>
                <a:cubicBezTo>
                  <a:pt x="47320" y="211385"/>
                  <a:pt x="0" y="164065"/>
                  <a:pt x="0" y="105693"/>
                </a:cubicBezTo>
                <a:cubicBezTo>
                  <a:pt x="0" y="47320"/>
                  <a:pt x="47320" y="0"/>
                  <a:pt x="105693" y="0"/>
                </a:cubicBezTo>
                <a:cubicBezTo>
                  <a:pt x="164065" y="0"/>
                  <a:pt x="211385" y="47320"/>
                  <a:pt x="211385" y="10569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8" name="Google Shape;1528;p15"/>
          <p:cNvSpPr/>
          <p:nvPr/>
        </p:nvSpPr>
        <p:spPr>
          <a:xfrm>
            <a:off x="7250483" y="3468282"/>
            <a:ext cx="1162364" cy="1147421"/>
          </a:xfrm>
          <a:custGeom>
            <a:avLst/>
            <a:gdLst/>
            <a:ahLst/>
            <a:cxnLst/>
            <a:rect l="l" t="t" r="r" b="b"/>
            <a:pathLst>
              <a:path w="1162364" h="1147421" extrusionOk="0">
                <a:moveTo>
                  <a:pt x="1104230" y="522159"/>
                </a:moveTo>
                <a:lnTo>
                  <a:pt x="422513" y="1055768"/>
                </a:lnTo>
                <a:cubicBezTo>
                  <a:pt x="422513" y="1055768"/>
                  <a:pt x="242836" y="1209023"/>
                  <a:pt x="89582" y="1119184"/>
                </a:cubicBezTo>
                <a:cubicBezTo>
                  <a:pt x="-63672" y="1029345"/>
                  <a:pt x="26166" y="823245"/>
                  <a:pt x="26166" y="823245"/>
                </a:cubicBezTo>
                <a:lnTo>
                  <a:pt x="253405" y="199797"/>
                </a:lnTo>
                <a:cubicBezTo>
                  <a:pt x="253405" y="199797"/>
                  <a:pt x="353813" y="-64434"/>
                  <a:pt x="760729" y="14835"/>
                </a:cubicBezTo>
                <a:cubicBezTo>
                  <a:pt x="1167645" y="94103"/>
                  <a:pt x="1162361" y="416466"/>
                  <a:pt x="1162361" y="416466"/>
                </a:cubicBezTo>
              </a:path>
            </a:pathLst>
          </a:custGeom>
          <a:noFill/>
          <a:ln w="94850" cap="rnd" cmpd="sng">
            <a:solidFill>
              <a:srgbClr val="01010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9" name="Google Shape;1529;p15"/>
          <p:cNvSpPr/>
          <p:nvPr/>
        </p:nvSpPr>
        <p:spPr>
          <a:xfrm>
            <a:off x="7821223" y="3530539"/>
            <a:ext cx="1447731" cy="2036397"/>
          </a:xfrm>
          <a:custGeom>
            <a:avLst/>
            <a:gdLst/>
            <a:ahLst/>
            <a:cxnLst/>
            <a:rect l="l" t="t" r="r" b="b"/>
            <a:pathLst>
              <a:path w="1447730" h="2036397" extrusionOk="0">
                <a:moveTo>
                  <a:pt x="734306" y="0"/>
                </a:moveTo>
                <a:lnTo>
                  <a:pt x="26166" y="1712221"/>
                </a:lnTo>
                <a:cubicBezTo>
                  <a:pt x="26166" y="1712221"/>
                  <a:pt x="-63672" y="1918321"/>
                  <a:pt x="89582" y="2008160"/>
                </a:cubicBezTo>
                <a:cubicBezTo>
                  <a:pt x="242836" y="2097999"/>
                  <a:pt x="422513" y="1944744"/>
                  <a:pt x="422513" y="1944744"/>
                </a:cubicBezTo>
                <a:lnTo>
                  <a:pt x="1447730" y="993512"/>
                </a:lnTo>
              </a:path>
            </a:pathLst>
          </a:custGeom>
          <a:noFill/>
          <a:ln w="94850" cap="rnd" cmpd="sng">
            <a:solidFill>
              <a:srgbClr val="01010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0" name="Google Shape;1530;p15"/>
          <p:cNvSpPr/>
          <p:nvPr/>
        </p:nvSpPr>
        <p:spPr>
          <a:xfrm>
            <a:off x="2140122" y="3206304"/>
            <a:ext cx="3089773" cy="2322427"/>
          </a:xfrm>
          <a:custGeom>
            <a:avLst/>
            <a:gdLst/>
            <a:ahLst/>
            <a:cxnLst/>
            <a:rect l="l" t="t" r="r" b="b"/>
            <a:pathLst>
              <a:path w="3089773" h="2322426" extrusionOk="0">
                <a:moveTo>
                  <a:pt x="39201" y="1818796"/>
                </a:moveTo>
                <a:cubicBezTo>
                  <a:pt x="39201" y="1818796"/>
                  <a:pt x="-111102" y="2046168"/>
                  <a:pt x="176909" y="2241587"/>
                </a:cubicBezTo>
                <a:cubicBezTo>
                  <a:pt x="464922" y="2437007"/>
                  <a:pt x="700065" y="2216699"/>
                  <a:pt x="700065" y="2216699"/>
                </a:cubicBezTo>
                <a:lnTo>
                  <a:pt x="3089774" y="0"/>
                </a:lnTo>
              </a:path>
            </a:pathLst>
          </a:custGeom>
          <a:noFill/>
          <a:ln w="94975" cap="rnd" cmpd="sng">
            <a:solidFill>
              <a:srgbClr val="01010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1" name="Google Shape;1531;p15"/>
          <p:cNvSpPr/>
          <p:nvPr/>
        </p:nvSpPr>
        <p:spPr>
          <a:xfrm>
            <a:off x="4400995" y="1379558"/>
            <a:ext cx="1577253" cy="4127940"/>
          </a:xfrm>
          <a:custGeom>
            <a:avLst/>
            <a:gdLst/>
            <a:ahLst/>
            <a:cxnLst/>
            <a:rect l="l" t="t" r="r" b="b"/>
            <a:pathLst>
              <a:path w="1577253" h="4127940" extrusionOk="0">
                <a:moveTo>
                  <a:pt x="1577254" y="0"/>
                </a:moveTo>
                <a:lnTo>
                  <a:pt x="3928" y="3806603"/>
                </a:lnTo>
                <a:cubicBezTo>
                  <a:pt x="3928" y="3806603"/>
                  <a:pt x="-25711" y="4040722"/>
                  <a:pt x="77843" y="4107541"/>
                </a:cubicBezTo>
                <a:cubicBezTo>
                  <a:pt x="195504" y="4183451"/>
                  <a:pt x="426298" y="4023067"/>
                  <a:pt x="426298" y="4023067"/>
                </a:cubicBezTo>
                <a:lnTo>
                  <a:pt x="1429425" y="3104414"/>
                </a:lnTo>
              </a:path>
            </a:pathLst>
          </a:custGeom>
          <a:noFill/>
          <a:ln w="94975" cap="rnd" cmpd="sng">
            <a:solidFill>
              <a:srgbClr val="01010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2" name="Google Shape;1532;p15"/>
          <p:cNvSpPr/>
          <p:nvPr/>
        </p:nvSpPr>
        <p:spPr>
          <a:xfrm>
            <a:off x="2077967" y="4895781"/>
            <a:ext cx="211184" cy="211184"/>
          </a:xfrm>
          <a:custGeom>
            <a:avLst/>
            <a:gdLst/>
            <a:ahLst/>
            <a:cxnLst/>
            <a:rect l="l" t="t" r="r" b="b"/>
            <a:pathLst>
              <a:path w="211184" h="211184" extrusionOk="0">
                <a:moveTo>
                  <a:pt x="211185" y="105592"/>
                </a:moveTo>
                <a:cubicBezTo>
                  <a:pt x="211185" y="163909"/>
                  <a:pt x="163909" y="211185"/>
                  <a:pt x="105592" y="211185"/>
                </a:cubicBezTo>
                <a:cubicBezTo>
                  <a:pt x="47275" y="211185"/>
                  <a:pt x="0" y="163909"/>
                  <a:pt x="0" y="105592"/>
                </a:cubicBezTo>
                <a:cubicBezTo>
                  <a:pt x="0" y="47275"/>
                  <a:pt x="47275" y="0"/>
                  <a:pt x="105592" y="0"/>
                </a:cubicBezTo>
                <a:cubicBezTo>
                  <a:pt x="163909" y="0"/>
                  <a:pt x="211185" y="47275"/>
                  <a:pt x="211185" y="10559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3" name="Google Shape;1533;p15"/>
          <p:cNvSpPr/>
          <p:nvPr/>
        </p:nvSpPr>
        <p:spPr>
          <a:xfrm>
            <a:off x="4180519" y="1355242"/>
            <a:ext cx="202643" cy="292804"/>
          </a:xfrm>
          <a:custGeom>
            <a:avLst/>
            <a:gdLst/>
            <a:ahLst/>
            <a:cxnLst/>
            <a:rect l="l" t="t" r="r" b="b"/>
            <a:pathLst>
              <a:path w="202642" h="292804" extrusionOk="0">
                <a:moveTo>
                  <a:pt x="0" y="292804"/>
                </a:moveTo>
                <a:lnTo>
                  <a:pt x="202642" y="76818"/>
                </a:lnTo>
                <a:lnTo>
                  <a:pt x="44433" y="0"/>
                </a:lnTo>
                <a:lnTo>
                  <a:pt x="0" y="292804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4" name="Google Shape;1534;p15"/>
          <p:cNvSpPr/>
          <p:nvPr/>
        </p:nvSpPr>
        <p:spPr>
          <a:xfrm>
            <a:off x="4302253" y="1008079"/>
            <a:ext cx="1021099" cy="409563"/>
          </a:xfrm>
          <a:custGeom>
            <a:avLst/>
            <a:gdLst/>
            <a:ahLst/>
            <a:cxnLst/>
            <a:rect l="l" t="t" r="r" b="b"/>
            <a:pathLst>
              <a:path w="1021098" h="409563" extrusionOk="0">
                <a:moveTo>
                  <a:pt x="0" y="409564"/>
                </a:moveTo>
                <a:cubicBezTo>
                  <a:pt x="0" y="409564"/>
                  <a:pt x="121167" y="100928"/>
                  <a:pt x="482525" y="20612"/>
                </a:cubicBezTo>
                <a:cubicBezTo>
                  <a:pt x="843883" y="-59703"/>
                  <a:pt x="1021099" y="120596"/>
                  <a:pt x="1021099" y="120596"/>
                </a:cubicBezTo>
              </a:path>
            </a:pathLst>
          </a:custGeom>
          <a:noFill/>
          <a:ln w="28575" cap="rnd" cmpd="sng">
            <a:solidFill>
              <a:srgbClr val="75707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5" name="Google Shape;1535;p15"/>
          <p:cNvSpPr/>
          <p:nvPr/>
        </p:nvSpPr>
        <p:spPr>
          <a:xfrm>
            <a:off x="2736291" y="4963339"/>
            <a:ext cx="265471" cy="258679"/>
          </a:xfrm>
          <a:custGeom>
            <a:avLst/>
            <a:gdLst/>
            <a:ahLst/>
            <a:cxnLst/>
            <a:rect l="l" t="t" r="r" b="b"/>
            <a:pathLst>
              <a:path w="265470" h="258679" extrusionOk="0">
                <a:moveTo>
                  <a:pt x="265471" y="0"/>
                </a:moveTo>
                <a:lnTo>
                  <a:pt x="0" y="131293"/>
                </a:lnTo>
                <a:lnTo>
                  <a:pt x="121274" y="258680"/>
                </a:lnTo>
                <a:lnTo>
                  <a:pt x="265471" y="0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6" name="Google Shape;1536;p15"/>
          <p:cNvSpPr/>
          <p:nvPr/>
        </p:nvSpPr>
        <p:spPr>
          <a:xfrm>
            <a:off x="2401820" y="4955504"/>
            <a:ext cx="446776" cy="262613"/>
          </a:xfrm>
          <a:custGeom>
            <a:avLst/>
            <a:gdLst/>
            <a:ahLst/>
            <a:cxnLst/>
            <a:rect l="l" t="t" r="r" b="b"/>
            <a:pathLst>
              <a:path w="446776" h="262613" extrusionOk="0">
                <a:moveTo>
                  <a:pt x="6" y="0"/>
                </a:moveTo>
                <a:cubicBezTo>
                  <a:pt x="6" y="0"/>
                  <a:pt x="-3881" y="180161"/>
                  <a:pt x="185756" y="246917"/>
                </a:cubicBezTo>
                <a:cubicBezTo>
                  <a:pt x="375392" y="313662"/>
                  <a:pt x="446777" y="145950"/>
                  <a:pt x="446777" y="145950"/>
                </a:cubicBezTo>
              </a:path>
            </a:pathLst>
          </a:custGeom>
          <a:noFill/>
          <a:ln w="28575" cap="rnd" cmpd="sng">
            <a:solidFill>
              <a:srgbClr val="75707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7" name="Google Shape;1537;p15"/>
          <p:cNvSpPr/>
          <p:nvPr/>
        </p:nvSpPr>
        <p:spPr>
          <a:xfrm>
            <a:off x="5170415" y="3747254"/>
            <a:ext cx="190541" cy="294801"/>
          </a:xfrm>
          <a:custGeom>
            <a:avLst/>
            <a:gdLst/>
            <a:ahLst/>
            <a:cxnLst/>
            <a:rect l="l" t="t" r="r" b="b"/>
            <a:pathLst>
              <a:path w="190541" h="294802" extrusionOk="0">
                <a:moveTo>
                  <a:pt x="0" y="294803"/>
                </a:moveTo>
                <a:lnTo>
                  <a:pt x="28383" y="0"/>
                </a:lnTo>
                <a:lnTo>
                  <a:pt x="190541" y="68086"/>
                </a:lnTo>
                <a:lnTo>
                  <a:pt x="0" y="294803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8" name="Google Shape;1538;p15"/>
          <p:cNvSpPr/>
          <p:nvPr/>
        </p:nvSpPr>
        <p:spPr>
          <a:xfrm>
            <a:off x="5258856" y="2678342"/>
            <a:ext cx="512123" cy="1182633"/>
          </a:xfrm>
          <a:custGeom>
            <a:avLst/>
            <a:gdLst/>
            <a:ahLst/>
            <a:cxnLst/>
            <a:rect l="l" t="t" r="r" b="b"/>
            <a:pathLst>
              <a:path w="512122" h="1182633" extrusionOk="0">
                <a:moveTo>
                  <a:pt x="512123" y="0"/>
                </a:moveTo>
                <a:lnTo>
                  <a:pt x="0" y="1182634"/>
                </a:lnTo>
              </a:path>
            </a:pathLst>
          </a:custGeom>
          <a:noFill/>
          <a:ln w="28575" cap="rnd" cmpd="sng">
            <a:solidFill>
              <a:srgbClr val="75707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9" name="Google Shape;1539;p15"/>
          <p:cNvSpPr/>
          <p:nvPr/>
        </p:nvSpPr>
        <p:spPr>
          <a:xfrm>
            <a:off x="5849099" y="4629394"/>
            <a:ext cx="261573" cy="262724"/>
          </a:xfrm>
          <a:custGeom>
            <a:avLst/>
            <a:gdLst/>
            <a:ahLst/>
            <a:cxnLst/>
            <a:rect l="l" t="t" r="r" b="b"/>
            <a:pathLst>
              <a:path w="261573" h="262724" extrusionOk="0">
                <a:moveTo>
                  <a:pt x="261573" y="0"/>
                </a:moveTo>
                <a:lnTo>
                  <a:pt x="124863" y="262724"/>
                </a:lnTo>
                <a:lnTo>
                  <a:pt x="0" y="138864"/>
                </a:lnTo>
                <a:lnTo>
                  <a:pt x="261573" y="0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0" name="Google Shape;1540;p15"/>
          <p:cNvSpPr/>
          <p:nvPr/>
        </p:nvSpPr>
        <p:spPr>
          <a:xfrm>
            <a:off x="5338052" y="4767118"/>
            <a:ext cx="637913" cy="603829"/>
          </a:xfrm>
          <a:custGeom>
            <a:avLst/>
            <a:gdLst/>
            <a:ahLst/>
            <a:cxnLst/>
            <a:rect l="l" t="t" r="r" b="b"/>
            <a:pathLst>
              <a:path w="637914" h="603829" extrusionOk="0">
                <a:moveTo>
                  <a:pt x="0" y="603830"/>
                </a:moveTo>
                <a:lnTo>
                  <a:pt x="637915" y="0"/>
                </a:lnTo>
              </a:path>
            </a:pathLst>
          </a:custGeom>
          <a:noFill/>
          <a:ln w="28575" cap="rnd" cmpd="sng">
            <a:solidFill>
              <a:srgbClr val="75707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1" name="Google Shape;1541;p15"/>
          <p:cNvSpPr/>
          <p:nvPr/>
        </p:nvSpPr>
        <p:spPr>
          <a:xfrm>
            <a:off x="3878570" y="1254246"/>
            <a:ext cx="1953201" cy="2117401"/>
          </a:xfrm>
          <a:custGeom>
            <a:avLst/>
            <a:gdLst/>
            <a:ahLst/>
            <a:cxnLst/>
            <a:rect l="l" t="t" r="r" b="b"/>
            <a:pathLst>
              <a:path w="1953201" h="2117401" extrusionOk="0">
                <a:moveTo>
                  <a:pt x="1699780" y="1012287"/>
                </a:moveTo>
                <a:lnTo>
                  <a:pt x="422113" y="2025835"/>
                </a:lnTo>
                <a:cubicBezTo>
                  <a:pt x="422113" y="2025835"/>
                  <a:pt x="242606" y="2178944"/>
                  <a:pt x="89497" y="2089191"/>
                </a:cubicBezTo>
                <a:cubicBezTo>
                  <a:pt x="-63612" y="1999437"/>
                  <a:pt x="26141" y="1793532"/>
                  <a:pt x="26141" y="1793532"/>
                </a:cubicBezTo>
                <a:lnTo>
                  <a:pt x="701932" y="278280"/>
                </a:lnTo>
                <a:cubicBezTo>
                  <a:pt x="701932" y="278280"/>
                  <a:pt x="891998" y="-38359"/>
                  <a:pt x="1351325" y="3879"/>
                </a:cubicBezTo>
                <a:cubicBezTo>
                  <a:pt x="1810652" y="46117"/>
                  <a:pt x="1953201" y="405130"/>
                  <a:pt x="1953201" y="405130"/>
                </a:cubicBezTo>
              </a:path>
            </a:pathLst>
          </a:custGeom>
          <a:noFill/>
          <a:ln w="94975" cap="rnd" cmpd="sng">
            <a:solidFill>
              <a:srgbClr val="01010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2" name="Google Shape;1542;p15"/>
          <p:cNvSpPr/>
          <p:nvPr/>
        </p:nvSpPr>
        <p:spPr>
          <a:xfrm>
            <a:off x="5691778" y="1038489"/>
            <a:ext cx="168809" cy="296120"/>
          </a:xfrm>
          <a:custGeom>
            <a:avLst/>
            <a:gdLst/>
            <a:ahLst/>
            <a:cxnLst/>
            <a:rect l="l" t="t" r="r" b="b"/>
            <a:pathLst>
              <a:path w="168810" h="296120" extrusionOk="0">
                <a:moveTo>
                  <a:pt x="163774" y="0"/>
                </a:moveTo>
                <a:lnTo>
                  <a:pt x="168810" y="296121"/>
                </a:lnTo>
                <a:lnTo>
                  <a:pt x="0" y="246750"/>
                </a:lnTo>
                <a:lnTo>
                  <a:pt x="163774" y="0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3" name="Google Shape;1543;p15"/>
          <p:cNvSpPr/>
          <p:nvPr/>
        </p:nvSpPr>
        <p:spPr>
          <a:xfrm>
            <a:off x="4884003" y="1252845"/>
            <a:ext cx="918653" cy="1282947"/>
          </a:xfrm>
          <a:custGeom>
            <a:avLst/>
            <a:gdLst/>
            <a:ahLst/>
            <a:cxnLst/>
            <a:rect l="l" t="t" r="r" b="b"/>
            <a:pathLst>
              <a:path w="918653" h="1282946" extrusionOk="0">
                <a:moveTo>
                  <a:pt x="0" y="1282947"/>
                </a:moveTo>
                <a:lnTo>
                  <a:pt x="559639" y="844738"/>
                </a:lnTo>
                <a:lnTo>
                  <a:pt x="918653" y="0"/>
                </a:lnTo>
              </a:path>
            </a:pathLst>
          </a:custGeom>
          <a:noFill/>
          <a:ln w="28575" cap="rnd" cmpd="sng">
            <a:solidFill>
              <a:srgbClr val="75707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4" name="Google Shape;1544;p15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686466" y="222251"/>
                </a:moveTo>
                <a:cubicBezTo>
                  <a:pt x="461650" y="222251"/>
                  <a:pt x="279401" y="404500"/>
                  <a:pt x="279401" y="629316"/>
                </a:cubicBezTo>
                <a:lnTo>
                  <a:pt x="279401" y="6228685"/>
                </a:lnTo>
                <a:cubicBezTo>
                  <a:pt x="279401" y="6453501"/>
                  <a:pt x="461650" y="6635750"/>
                  <a:pt x="686466" y="6635750"/>
                </a:cubicBezTo>
                <a:lnTo>
                  <a:pt x="11505535" y="6635750"/>
                </a:lnTo>
                <a:cubicBezTo>
                  <a:pt x="11730351" y="6635750"/>
                  <a:pt x="11912600" y="6453501"/>
                  <a:pt x="11912600" y="6228685"/>
                </a:cubicBezTo>
                <a:lnTo>
                  <a:pt x="11912600" y="629316"/>
                </a:lnTo>
                <a:cubicBezTo>
                  <a:pt x="11912600" y="404500"/>
                  <a:pt x="11730351" y="222251"/>
                  <a:pt x="11505535" y="222251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0F3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75" name="Google Shape;1575;p47"/>
          <p:cNvCxnSpPr/>
          <p:nvPr/>
        </p:nvCxnSpPr>
        <p:spPr>
          <a:xfrm flipH="1">
            <a:off x="2427815" y="0"/>
            <a:ext cx="2808400" cy="6858000"/>
          </a:xfrm>
          <a:prstGeom prst="straightConnector1">
            <a:avLst/>
          </a:prstGeom>
          <a:noFill/>
          <a:ln w="9525" cap="flat" cmpd="sng">
            <a:solidFill>
              <a:srgbClr val="9999C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76" name="Google Shape;1576;p47"/>
          <p:cNvCxnSpPr/>
          <p:nvPr/>
        </p:nvCxnSpPr>
        <p:spPr>
          <a:xfrm flipH="1">
            <a:off x="5879988" y="0"/>
            <a:ext cx="2808400" cy="6858000"/>
          </a:xfrm>
          <a:prstGeom prst="straightConnector1">
            <a:avLst/>
          </a:prstGeom>
          <a:noFill/>
          <a:ln w="9525" cap="flat" cmpd="sng">
            <a:solidFill>
              <a:srgbClr val="9999C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77" name="Google Shape;1577;p47"/>
          <p:cNvCxnSpPr/>
          <p:nvPr/>
        </p:nvCxnSpPr>
        <p:spPr>
          <a:xfrm flipH="1">
            <a:off x="7175388" y="0"/>
            <a:ext cx="2808400" cy="6858000"/>
          </a:xfrm>
          <a:prstGeom prst="straightConnector1">
            <a:avLst/>
          </a:prstGeom>
          <a:noFill/>
          <a:ln w="9525" cap="flat" cmpd="sng">
            <a:solidFill>
              <a:srgbClr val="9999C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78" name="Google Shape;1578;p47"/>
          <p:cNvCxnSpPr/>
          <p:nvPr/>
        </p:nvCxnSpPr>
        <p:spPr>
          <a:xfrm flipH="1">
            <a:off x="3733688" y="0"/>
            <a:ext cx="2808400" cy="6858000"/>
          </a:xfrm>
          <a:prstGeom prst="straightConnector1">
            <a:avLst/>
          </a:prstGeom>
          <a:noFill/>
          <a:ln w="9525" cap="flat" cmpd="sng">
            <a:solidFill>
              <a:srgbClr val="9999C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79" name="Google Shape;1579;p47"/>
          <p:cNvCxnSpPr/>
          <p:nvPr/>
        </p:nvCxnSpPr>
        <p:spPr>
          <a:xfrm>
            <a:off x="0" y="5589588"/>
            <a:ext cx="12192000" cy="0"/>
          </a:xfrm>
          <a:prstGeom prst="straightConnector1">
            <a:avLst/>
          </a:prstGeom>
          <a:noFill/>
          <a:ln w="38100" cap="rnd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80" name="Google Shape;1580;p47"/>
          <p:cNvCxnSpPr/>
          <p:nvPr/>
        </p:nvCxnSpPr>
        <p:spPr>
          <a:xfrm>
            <a:off x="0" y="3429000"/>
            <a:ext cx="12192000" cy="0"/>
          </a:xfrm>
          <a:prstGeom prst="straightConnector1">
            <a:avLst/>
          </a:prstGeom>
          <a:noFill/>
          <a:ln w="38100" cap="rnd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81" name="Google Shape;1581;p47"/>
          <p:cNvCxnSpPr/>
          <p:nvPr/>
        </p:nvCxnSpPr>
        <p:spPr>
          <a:xfrm>
            <a:off x="0" y="4424361"/>
            <a:ext cx="12192000" cy="0"/>
          </a:xfrm>
          <a:prstGeom prst="straightConnector1">
            <a:avLst/>
          </a:prstGeom>
          <a:noFill/>
          <a:ln w="28575" cap="rnd" cmpd="sng">
            <a:solidFill>
              <a:srgbClr val="7F7F7F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582" name="Google Shape;1582;p47"/>
          <p:cNvSpPr/>
          <p:nvPr/>
        </p:nvSpPr>
        <p:spPr>
          <a:xfrm>
            <a:off x="3661829" y="3479916"/>
            <a:ext cx="202833" cy="293083"/>
          </a:xfrm>
          <a:custGeom>
            <a:avLst/>
            <a:gdLst/>
            <a:ahLst/>
            <a:cxnLst/>
            <a:rect l="l" t="t" r="r" b="b"/>
            <a:pathLst>
              <a:path w="202834" h="293082" extrusionOk="0">
                <a:moveTo>
                  <a:pt x="0" y="293082"/>
                </a:moveTo>
                <a:lnTo>
                  <a:pt x="202835" y="76891"/>
                </a:lnTo>
                <a:lnTo>
                  <a:pt x="44467" y="0"/>
                </a:lnTo>
                <a:lnTo>
                  <a:pt x="0" y="293082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3" name="Google Shape;1583;p47"/>
          <p:cNvSpPr/>
          <p:nvPr/>
        </p:nvSpPr>
        <p:spPr>
          <a:xfrm>
            <a:off x="3783667" y="3132424"/>
            <a:ext cx="1022067" cy="409952"/>
          </a:xfrm>
          <a:custGeom>
            <a:avLst/>
            <a:gdLst/>
            <a:ahLst/>
            <a:cxnLst/>
            <a:rect l="l" t="t" r="r" b="b"/>
            <a:pathLst>
              <a:path w="1022067" h="409952" extrusionOk="0">
                <a:moveTo>
                  <a:pt x="0" y="409952"/>
                </a:moveTo>
                <a:cubicBezTo>
                  <a:pt x="0" y="409952"/>
                  <a:pt x="121276" y="101024"/>
                  <a:pt x="482972" y="20632"/>
                </a:cubicBezTo>
                <a:cubicBezTo>
                  <a:pt x="844674" y="-59759"/>
                  <a:pt x="1022068" y="120710"/>
                  <a:pt x="1022068" y="120710"/>
                </a:cubicBezTo>
              </a:path>
            </a:pathLst>
          </a:custGeom>
          <a:noFill/>
          <a:ln w="28575" cap="rnd" cmpd="sng">
            <a:solidFill>
              <a:srgbClr val="75707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4" name="Google Shape;1584;p47"/>
          <p:cNvSpPr/>
          <p:nvPr/>
        </p:nvSpPr>
        <p:spPr>
          <a:xfrm>
            <a:off x="3759337" y="4914171"/>
            <a:ext cx="265723" cy="258925"/>
          </a:xfrm>
          <a:custGeom>
            <a:avLst/>
            <a:gdLst/>
            <a:ahLst/>
            <a:cxnLst/>
            <a:rect l="l" t="t" r="r" b="b"/>
            <a:pathLst>
              <a:path w="265722" h="258925" extrusionOk="0">
                <a:moveTo>
                  <a:pt x="265723" y="0"/>
                </a:moveTo>
                <a:lnTo>
                  <a:pt x="0" y="131418"/>
                </a:lnTo>
                <a:lnTo>
                  <a:pt x="121389" y="258926"/>
                </a:lnTo>
                <a:lnTo>
                  <a:pt x="265723" y="0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5" name="Google Shape;1585;p47"/>
          <p:cNvSpPr/>
          <p:nvPr/>
        </p:nvSpPr>
        <p:spPr>
          <a:xfrm>
            <a:off x="3424541" y="4906329"/>
            <a:ext cx="447200" cy="262867"/>
          </a:xfrm>
          <a:custGeom>
            <a:avLst/>
            <a:gdLst/>
            <a:ahLst/>
            <a:cxnLst/>
            <a:rect l="l" t="t" r="r" b="b"/>
            <a:pathLst>
              <a:path w="447200" h="262866" extrusionOk="0">
                <a:moveTo>
                  <a:pt x="6" y="0"/>
                </a:moveTo>
                <a:cubicBezTo>
                  <a:pt x="6" y="0"/>
                  <a:pt x="-3885" y="180333"/>
                  <a:pt x="185932" y="247151"/>
                </a:cubicBezTo>
                <a:cubicBezTo>
                  <a:pt x="375748" y="313970"/>
                  <a:pt x="447201" y="146088"/>
                  <a:pt x="447201" y="146088"/>
                </a:cubicBezTo>
              </a:path>
            </a:pathLst>
          </a:custGeom>
          <a:noFill/>
          <a:ln w="28575" cap="rnd" cmpd="sng">
            <a:solidFill>
              <a:srgbClr val="75707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6" name="Google Shape;1586;p47"/>
          <p:cNvSpPr/>
          <p:nvPr/>
        </p:nvSpPr>
        <p:spPr>
          <a:xfrm>
            <a:off x="4821769" y="4669304"/>
            <a:ext cx="190723" cy="295081"/>
          </a:xfrm>
          <a:custGeom>
            <a:avLst/>
            <a:gdLst/>
            <a:ahLst/>
            <a:cxnLst/>
            <a:rect l="l" t="t" r="r" b="b"/>
            <a:pathLst>
              <a:path w="190722" h="295082" extrusionOk="0">
                <a:moveTo>
                  <a:pt x="0" y="295083"/>
                </a:moveTo>
                <a:lnTo>
                  <a:pt x="28410" y="0"/>
                </a:lnTo>
                <a:lnTo>
                  <a:pt x="190722" y="68151"/>
                </a:lnTo>
                <a:lnTo>
                  <a:pt x="0" y="295083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7" name="Google Shape;1587;p47"/>
          <p:cNvSpPr/>
          <p:nvPr/>
        </p:nvSpPr>
        <p:spPr>
          <a:xfrm>
            <a:off x="4910285" y="3599379"/>
            <a:ext cx="512608" cy="1183756"/>
          </a:xfrm>
          <a:custGeom>
            <a:avLst/>
            <a:gdLst/>
            <a:ahLst/>
            <a:cxnLst/>
            <a:rect l="l" t="t" r="r" b="b"/>
            <a:pathLst>
              <a:path w="512608" h="1183756" extrusionOk="0">
                <a:moveTo>
                  <a:pt x="512609" y="0"/>
                </a:moveTo>
                <a:lnTo>
                  <a:pt x="0" y="1183756"/>
                </a:lnTo>
              </a:path>
            </a:pathLst>
          </a:custGeom>
          <a:noFill/>
          <a:ln w="28575" cap="rnd" cmpd="sng">
            <a:solidFill>
              <a:srgbClr val="75707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8" name="Google Shape;1588;p47"/>
          <p:cNvSpPr/>
          <p:nvPr/>
        </p:nvSpPr>
        <p:spPr>
          <a:xfrm>
            <a:off x="4910285" y="2866924"/>
            <a:ext cx="168971" cy="296401"/>
          </a:xfrm>
          <a:custGeom>
            <a:avLst/>
            <a:gdLst/>
            <a:ahLst/>
            <a:cxnLst/>
            <a:rect l="l" t="t" r="r" b="b"/>
            <a:pathLst>
              <a:path w="168970" h="296402" extrusionOk="0">
                <a:moveTo>
                  <a:pt x="163929" y="0"/>
                </a:moveTo>
                <a:lnTo>
                  <a:pt x="168971" y="296402"/>
                </a:lnTo>
                <a:lnTo>
                  <a:pt x="0" y="246985"/>
                </a:lnTo>
                <a:lnTo>
                  <a:pt x="163929" y="0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9" name="Google Shape;1589;p47"/>
          <p:cNvSpPr/>
          <p:nvPr/>
        </p:nvSpPr>
        <p:spPr>
          <a:xfrm>
            <a:off x="4101739" y="3081484"/>
            <a:ext cx="919524" cy="1284163"/>
          </a:xfrm>
          <a:custGeom>
            <a:avLst/>
            <a:gdLst/>
            <a:ahLst/>
            <a:cxnLst/>
            <a:rect l="l" t="t" r="r" b="b"/>
            <a:pathLst>
              <a:path w="919524" h="1284163" extrusionOk="0">
                <a:moveTo>
                  <a:pt x="0" y="1284164"/>
                </a:moveTo>
                <a:lnTo>
                  <a:pt x="560170" y="845540"/>
                </a:lnTo>
                <a:lnTo>
                  <a:pt x="919525" y="0"/>
                </a:lnTo>
              </a:path>
            </a:pathLst>
          </a:custGeom>
          <a:noFill/>
          <a:ln w="28575" cap="rnd" cmpd="sng">
            <a:solidFill>
              <a:srgbClr val="75707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0" name="Google Shape;1590;p47"/>
          <p:cNvSpPr/>
          <p:nvPr/>
        </p:nvSpPr>
        <p:spPr>
          <a:xfrm>
            <a:off x="3172172" y="4481910"/>
            <a:ext cx="1555881" cy="1039137"/>
          </a:xfrm>
          <a:custGeom>
            <a:avLst/>
            <a:gdLst/>
            <a:ahLst/>
            <a:cxnLst/>
            <a:rect l="l" t="t" r="r" b="b"/>
            <a:pathLst>
              <a:path w="1555881" h="1039137" extrusionOk="0">
                <a:moveTo>
                  <a:pt x="29671" y="601485"/>
                </a:moveTo>
                <a:cubicBezTo>
                  <a:pt x="29671" y="601485"/>
                  <a:pt x="-95236" y="950154"/>
                  <a:pt x="167510" y="1024678"/>
                </a:cubicBezTo>
                <a:cubicBezTo>
                  <a:pt x="430256" y="1099202"/>
                  <a:pt x="678634" y="861394"/>
                  <a:pt x="678634" y="861394"/>
                </a:cubicBezTo>
                <a:lnTo>
                  <a:pt x="1555882" y="0"/>
                </a:lnTo>
              </a:path>
            </a:pathLst>
          </a:custGeom>
          <a:noFill/>
          <a:ln w="94850" cap="rnd" cmpd="sng">
            <a:solidFill>
              <a:srgbClr val="01010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1" name="Google Shape;1591;p47"/>
          <p:cNvSpPr/>
          <p:nvPr/>
        </p:nvSpPr>
        <p:spPr>
          <a:xfrm>
            <a:off x="3100388" y="4931104"/>
            <a:ext cx="211385" cy="211385"/>
          </a:xfrm>
          <a:custGeom>
            <a:avLst/>
            <a:gdLst/>
            <a:ahLst/>
            <a:cxnLst/>
            <a:rect l="l" t="t" r="r" b="b"/>
            <a:pathLst>
              <a:path w="211385" h="211385" extrusionOk="0">
                <a:moveTo>
                  <a:pt x="211385" y="105693"/>
                </a:moveTo>
                <a:cubicBezTo>
                  <a:pt x="211385" y="164065"/>
                  <a:pt x="164065" y="211385"/>
                  <a:pt x="105693" y="211385"/>
                </a:cubicBezTo>
                <a:cubicBezTo>
                  <a:pt x="47320" y="211385"/>
                  <a:pt x="0" y="164065"/>
                  <a:pt x="0" y="105693"/>
                </a:cubicBezTo>
                <a:cubicBezTo>
                  <a:pt x="0" y="47320"/>
                  <a:pt x="47320" y="0"/>
                  <a:pt x="105693" y="0"/>
                </a:cubicBezTo>
                <a:cubicBezTo>
                  <a:pt x="164065" y="0"/>
                  <a:pt x="211385" y="47320"/>
                  <a:pt x="211385" y="10569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2" name="Google Shape;1592;p47"/>
          <p:cNvSpPr/>
          <p:nvPr/>
        </p:nvSpPr>
        <p:spPr>
          <a:xfrm>
            <a:off x="3808783" y="3468282"/>
            <a:ext cx="1162364" cy="1147421"/>
          </a:xfrm>
          <a:custGeom>
            <a:avLst/>
            <a:gdLst/>
            <a:ahLst/>
            <a:cxnLst/>
            <a:rect l="l" t="t" r="r" b="b"/>
            <a:pathLst>
              <a:path w="1162364" h="1147421" extrusionOk="0">
                <a:moveTo>
                  <a:pt x="1104230" y="522159"/>
                </a:moveTo>
                <a:lnTo>
                  <a:pt x="422513" y="1055768"/>
                </a:lnTo>
                <a:cubicBezTo>
                  <a:pt x="422513" y="1055768"/>
                  <a:pt x="242836" y="1209023"/>
                  <a:pt x="89582" y="1119184"/>
                </a:cubicBezTo>
                <a:cubicBezTo>
                  <a:pt x="-63672" y="1029345"/>
                  <a:pt x="26166" y="823245"/>
                  <a:pt x="26166" y="823245"/>
                </a:cubicBezTo>
                <a:lnTo>
                  <a:pt x="253405" y="199797"/>
                </a:lnTo>
                <a:cubicBezTo>
                  <a:pt x="253405" y="199797"/>
                  <a:pt x="353813" y="-64434"/>
                  <a:pt x="760729" y="14835"/>
                </a:cubicBezTo>
                <a:cubicBezTo>
                  <a:pt x="1167645" y="94103"/>
                  <a:pt x="1162361" y="416466"/>
                  <a:pt x="1162361" y="416466"/>
                </a:cubicBezTo>
              </a:path>
            </a:pathLst>
          </a:custGeom>
          <a:noFill/>
          <a:ln w="94850" cap="rnd" cmpd="sng">
            <a:solidFill>
              <a:srgbClr val="01010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3" name="Google Shape;1593;p47"/>
          <p:cNvSpPr/>
          <p:nvPr/>
        </p:nvSpPr>
        <p:spPr>
          <a:xfrm>
            <a:off x="4379523" y="3530539"/>
            <a:ext cx="1447731" cy="2036397"/>
          </a:xfrm>
          <a:custGeom>
            <a:avLst/>
            <a:gdLst/>
            <a:ahLst/>
            <a:cxnLst/>
            <a:rect l="l" t="t" r="r" b="b"/>
            <a:pathLst>
              <a:path w="1447730" h="2036397" extrusionOk="0">
                <a:moveTo>
                  <a:pt x="734306" y="0"/>
                </a:moveTo>
                <a:lnTo>
                  <a:pt x="26166" y="1712221"/>
                </a:lnTo>
                <a:cubicBezTo>
                  <a:pt x="26166" y="1712221"/>
                  <a:pt x="-63672" y="1918321"/>
                  <a:pt x="89582" y="2008160"/>
                </a:cubicBezTo>
                <a:cubicBezTo>
                  <a:pt x="242836" y="2097999"/>
                  <a:pt x="422513" y="1944744"/>
                  <a:pt x="422513" y="1944744"/>
                </a:cubicBezTo>
                <a:lnTo>
                  <a:pt x="1447730" y="993512"/>
                </a:lnTo>
              </a:path>
            </a:pathLst>
          </a:custGeom>
          <a:noFill/>
          <a:ln w="94850" cap="rnd" cmpd="sng">
            <a:solidFill>
              <a:srgbClr val="01010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4" name="Google Shape;1594;p47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686466" y="222251"/>
                </a:moveTo>
                <a:cubicBezTo>
                  <a:pt x="461650" y="222251"/>
                  <a:pt x="279401" y="404500"/>
                  <a:pt x="279401" y="629316"/>
                </a:cubicBezTo>
                <a:lnTo>
                  <a:pt x="279401" y="6228685"/>
                </a:lnTo>
                <a:cubicBezTo>
                  <a:pt x="279401" y="6453501"/>
                  <a:pt x="461650" y="6635750"/>
                  <a:pt x="686466" y="6635750"/>
                </a:cubicBezTo>
                <a:lnTo>
                  <a:pt x="11505535" y="6635750"/>
                </a:lnTo>
                <a:cubicBezTo>
                  <a:pt x="11730351" y="6635750"/>
                  <a:pt x="11912600" y="6453501"/>
                  <a:pt x="11912600" y="6228685"/>
                </a:cubicBezTo>
                <a:lnTo>
                  <a:pt x="11912600" y="629316"/>
                </a:lnTo>
                <a:cubicBezTo>
                  <a:pt x="11912600" y="404500"/>
                  <a:pt x="11730351" y="222251"/>
                  <a:pt x="11505535" y="222251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0F3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49" name="Google Shape;1549;p46"/>
          <p:cNvCxnSpPr/>
          <p:nvPr/>
        </p:nvCxnSpPr>
        <p:spPr>
          <a:xfrm flipH="1">
            <a:off x="2427815" y="0"/>
            <a:ext cx="2808400" cy="6858000"/>
          </a:xfrm>
          <a:prstGeom prst="straightConnector1">
            <a:avLst/>
          </a:prstGeom>
          <a:noFill/>
          <a:ln w="9525" cap="flat" cmpd="sng">
            <a:solidFill>
              <a:srgbClr val="9999C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50" name="Google Shape;1550;p46"/>
          <p:cNvCxnSpPr/>
          <p:nvPr/>
        </p:nvCxnSpPr>
        <p:spPr>
          <a:xfrm flipH="1">
            <a:off x="5879988" y="0"/>
            <a:ext cx="2808400" cy="6858000"/>
          </a:xfrm>
          <a:prstGeom prst="straightConnector1">
            <a:avLst/>
          </a:prstGeom>
          <a:noFill/>
          <a:ln w="9525" cap="flat" cmpd="sng">
            <a:solidFill>
              <a:srgbClr val="9999C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51" name="Google Shape;1551;p46"/>
          <p:cNvCxnSpPr/>
          <p:nvPr/>
        </p:nvCxnSpPr>
        <p:spPr>
          <a:xfrm flipH="1">
            <a:off x="7175388" y="0"/>
            <a:ext cx="2808400" cy="6858000"/>
          </a:xfrm>
          <a:prstGeom prst="straightConnector1">
            <a:avLst/>
          </a:prstGeom>
          <a:noFill/>
          <a:ln w="9525" cap="flat" cmpd="sng">
            <a:solidFill>
              <a:srgbClr val="9999C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52" name="Google Shape;1552;p46"/>
          <p:cNvCxnSpPr/>
          <p:nvPr/>
        </p:nvCxnSpPr>
        <p:spPr>
          <a:xfrm flipH="1">
            <a:off x="3733688" y="0"/>
            <a:ext cx="2808400" cy="6858000"/>
          </a:xfrm>
          <a:prstGeom prst="straightConnector1">
            <a:avLst/>
          </a:prstGeom>
          <a:noFill/>
          <a:ln w="9525" cap="flat" cmpd="sng">
            <a:solidFill>
              <a:srgbClr val="9999CC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53" name="Google Shape;1553;p46"/>
          <p:cNvCxnSpPr/>
          <p:nvPr/>
        </p:nvCxnSpPr>
        <p:spPr>
          <a:xfrm>
            <a:off x="0" y="5589588"/>
            <a:ext cx="12192000" cy="0"/>
          </a:xfrm>
          <a:prstGeom prst="straightConnector1">
            <a:avLst/>
          </a:prstGeom>
          <a:noFill/>
          <a:ln w="38100" cap="rnd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54" name="Google Shape;1554;p46"/>
          <p:cNvCxnSpPr/>
          <p:nvPr/>
        </p:nvCxnSpPr>
        <p:spPr>
          <a:xfrm>
            <a:off x="0" y="3429000"/>
            <a:ext cx="12192000" cy="0"/>
          </a:xfrm>
          <a:prstGeom prst="straightConnector1">
            <a:avLst/>
          </a:prstGeom>
          <a:noFill/>
          <a:ln w="38100" cap="rnd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555" name="Google Shape;1555;p46"/>
          <p:cNvCxnSpPr/>
          <p:nvPr/>
        </p:nvCxnSpPr>
        <p:spPr>
          <a:xfrm>
            <a:off x="0" y="4424361"/>
            <a:ext cx="12192000" cy="0"/>
          </a:xfrm>
          <a:prstGeom prst="straightConnector1">
            <a:avLst/>
          </a:prstGeom>
          <a:noFill/>
          <a:ln w="28575" cap="rnd" cmpd="sng">
            <a:solidFill>
              <a:srgbClr val="7F7F7F"/>
            </a:solidFill>
            <a:prstDash val="dash"/>
            <a:round/>
            <a:headEnd type="none" w="sm" len="sm"/>
            <a:tailEnd type="none" w="sm" len="sm"/>
          </a:ln>
        </p:spPr>
      </p:cxnSp>
      <p:sp>
        <p:nvSpPr>
          <p:cNvPr id="1556" name="Google Shape;1556;p46"/>
          <p:cNvSpPr/>
          <p:nvPr/>
        </p:nvSpPr>
        <p:spPr>
          <a:xfrm>
            <a:off x="2140122" y="3206304"/>
            <a:ext cx="3089773" cy="2322427"/>
          </a:xfrm>
          <a:custGeom>
            <a:avLst/>
            <a:gdLst/>
            <a:ahLst/>
            <a:cxnLst/>
            <a:rect l="l" t="t" r="r" b="b"/>
            <a:pathLst>
              <a:path w="3089773" h="2322426" extrusionOk="0">
                <a:moveTo>
                  <a:pt x="39201" y="1818796"/>
                </a:moveTo>
                <a:cubicBezTo>
                  <a:pt x="39201" y="1818796"/>
                  <a:pt x="-111102" y="2046168"/>
                  <a:pt x="176909" y="2241587"/>
                </a:cubicBezTo>
                <a:cubicBezTo>
                  <a:pt x="464922" y="2437007"/>
                  <a:pt x="700065" y="2216699"/>
                  <a:pt x="700065" y="2216699"/>
                </a:cubicBezTo>
                <a:lnTo>
                  <a:pt x="3089774" y="0"/>
                </a:lnTo>
              </a:path>
            </a:pathLst>
          </a:custGeom>
          <a:noFill/>
          <a:ln w="94975" cap="rnd" cmpd="sng">
            <a:solidFill>
              <a:srgbClr val="01010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7" name="Google Shape;1557;p46"/>
          <p:cNvSpPr/>
          <p:nvPr/>
        </p:nvSpPr>
        <p:spPr>
          <a:xfrm>
            <a:off x="4400995" y="1379558"/>
            <a:ext cx="1577253" cy="4127940"/>
          </a:xfrm>
          <a:custGeom>
            <a:avLst/>
            <a:gdLst/>
            <a:ahLst/>
            <a:cxnLst/>
            <a:rect l="l" t="t" r="r" b="b"/>
            <a:pathLst>
              <a:path w="1577253" h="4127940" extrusionOk="0">
                <a:moveTo>
                  <a:pt x="1577254" y="0"/>
                </a:moveTo>
                <a:lnTo>
                  <a:pt x="3928" y="3806603"/>
                </a:lnTo>
                <a:cubicBezTo>
                  <a:pt x="3928" y="3806603"/>
                  <a:pt x="-25711" y="4040722"/>
                  <a:pt x="77843" y="4107541"/>
                </a:cubicBezTo>
                <a:cubicBezTo>
                  <a:pt x="195504" y="4183451"/>
                  <a:pt x="426298" y="4023067"/>
                  <a:pt x="426298" y="4023067"/>
                </a:cubicBezTo>
                <a:lnTo>
                  <a:pt x="1429425" y="3104414"/>
                </a:lnTo>
              </a:path>
            </a:pathLst>
          </a:custGeom>
          <a:noFill/>
          <a:ln w="94975" cap="rnd" cmpd="sng">
            <a:solidFill>
              <a:srgbClr val="01010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8" name="Google Shape;1558;p46"/>
          <p:cNvSpPr/>
          <p:nvPr/>
        </p:nvSpPr>
        <p:spPr>
          <a:xfrm>
            <a:off x="2077967" y="4895781"/>
            <a:ext cx="211184" cy="211184"/>
          </a:xfrm>
          <a:custGeom>
            <a:avLst/>
            <a:gdLst/>
            <a:ahLst/>
            <a:cxnLst/>
            <a:rect l="l" t="t" r="r" b="b"/>
            <a:pathLst>
              <a:path w="211184" h="211184" extrusionOk="0">
                <a:moveTo>
                  <a:pt x="211185" y="105592"/>
                </a:moveTo>
                <a:cubicBezTo>
                  <a:pt x="211185" y="163909"/>
                  <a:pt x="163909" y="211185"/>
                  <a:pt x="105592" y="211185"/>
                </a:cubicBezTo>
                <a:cubicBezTo>
                  <a:pt x="47275" y="211185"/>
                  <a:pt x="0" y="163909"/>
                  <a:pt x="0" y="105592"/>
                </a:cubicBezTo>
                <a:cubicBezTo>
                  <a:pt x="0" y="47275"/>
                  <a:pt x="47275" y="0"/>
                  <a:pt x="105592" y="0"/>
                </a:cubicBezTo>
                <a:cubicBezTo>
                  <a:pt x="163909" y="0"/>
                  <a:pt x="211185" y="47275"/>
                  <a:pt x="211185" y="10559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9" name="Google Shape;1559;p46"/>
          <p:cNvSpPr/>
          <p:nvPr/>
        </p:nvSpPr>
        <p:spPr>
          <a:xfrm>
            <a:off x="4180519" y="1355242"/>
            <a:ext cx="202643" cy="292804"/>
          </a:xfrm>
          <a:custGeom>
            <a:avLst/>
            <a:gdLst/>
            <a:ahLst/>
            <a:cxnLst/>
            <a:rect l="l" t="t" r="r" b="b"/>
            <a:pathLst>
              <a:path w="202642" h="292804" extrusionOk="0">
                <a:moveTo>
                  <a:pt x="0" y="292804"/>
                </a:moveTo>
                <a:lnTo>
                  <a:pt x="202642" y="76818"/>
                </a:lnTo>
                <a:lnTo>
                  <a:pt x="44433" y="0"/>
                </a:lnTo>
                <a:lnTo>
                  <a:pt x="0" y="292804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0" name="Google Shape;1560;p46"/>
          <p:cNvSpPr/>
          <p:nvPr/>
        </p:nvSpPr>
        <p:spPr>
          <a:xfrm>
            <a:off x="4302253" y="1008079"/>
            <a:ext cx="1021099" cy="409563"/>
          </a:xfrm>
          <a:custGeom>
            <a:avLst/>
            <a:gdLst/>
            <a:ahLst/>
            <a:cxnLst/>
            <a:rect l="l" t="t" r="r" b="b"/>
            <a:pathLst>
              <a:path w="1021098" h="409563" extrusionOk="0">
                <a:moveTo>
                  <a:pt x="0" y="409564"/>
                </a:moveTo>
                <a:cubicBezTo>
                  <a:pt x="0" y="409564"/>
                  <a:pt x="121167" y="100928"/>
                  <a:pt x="482525" y="20612"/>
                </a:cubicBezTo>
                <a:cubicBezTo>
                  <a:pt x="843883" y="-59703"/>
                  <a:pt x="1021099" y="120596"/>
                  <a:pt x="1021099" y="120596"/>
                </a:cubicBezTo>
              </a:path>
            </a:pathLst>
          </a:custGeom>
          <a:noFill/>
          <a:ln w="28575" cap="rnd" cmpd="sng">
            <a:solidFill>
              <a:srgbClr val="75707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1" name="Google Shape;1561;p46"/>
          <p:cNvSpPr/>
          <p:nvPr/>
        </p:nvSpPr>
        <p:spPr>
          <a:xfrm>
            <a:off x="2736291" y="4963339"/>
            <a:ext cx="265471" cy="258679"/>
          </a:xfrm>
          <a:custGeom>
            <a:avLst/>
            <a:gdLst/>
            <a:ahLst/>
            <a:cxnLst/>
            <a:rect l="l" t="t" r="r" b="b"/>
            <a:pathLst>
              <a:path w="265470" h="258679" extrusionOk="0">
                <a:moveTo>
                  <a:pt x="265471" y="0"/>
                </a:moveTo>
                <a:lnTo>
                  <a:pt x="0" y="131293"/>
                </a:lnTo>
                <a:lnTo>
                  <a:pt x="121274" y="258680"/>
                </a:lnTo>
                <a:lnTo>
                  <a:pt x="265471" y="0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2" name="Google Shape;1562;p46"/>
          <p:cNvSpPr/>
          <p:nvPr/>
        </p:nvSpPr>
        <p:spPr>
          <a:xfrm>
            <a:off x="2401820" y="4955504"/>
            <a:ext cx="446776" cy="262613"/>
          </a:xfrm>
          <a:custGeom>
            <a:avLst/>
            <a:gdLst/>
            <a:ahLst/>
            <a:cxnLst/>
            <a:rect l="l" t="t" r="r" b="b"/>
            <a:pathLst>
              <a:path w="446776" h="262613" extrusionOk="0">
                <a:moveTo>
                  <a:pt x="6" y="0"/>
                </a:moveTo>
                <a:cubicBezTo>
                  <a:pt x="6" y="0"/>
                  <a:pt x="-3881" y="180161"/>
                  <a:pt x="185756" y="246917"/>
                </a:cubicBezTo>
                <a:cubicBezTo>
                  <a:pt x="375392" y="313662"/>
                  <a:pt x="446777" y="145950"/>
                  <a:pt x="446777" y="145950"/>
                </a:cubicBezTo>
              </a:path>
            </a:pathLst>
          </a:custGeom>
          <a:noFill/>
          <a:ln w="28575" cap="rnd" cmpd="sng">
            <a:solidFill>
              <a:srgbClr val="75707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3" name="Google Shape;1563;p46"/>
          <p:cNvSpPr/>
          <p:nvPr/>
        </p:nvSpPr>
        <p:spPr>
          <a:xfrm>
            <a:off x="5170415" y="3747254"/>
            <a:ext cx="190541" cy="294801"/>
          </a:xfrm>
          <a:custGeom>
            <a:avLst/>
            <a:gdLst/>
            <a:ahLst/>
            <a:cxnLst/>
            <a:rect l="l" t="t" r="r" b="b"/>
            <a:pathLst>
              <a:path w="190541" h="294802" extrusionOk="0">
                <a:moveTo>
                  <a:pt x="0" y="294803"/>
                </a:moveTo>
                <a:lnTo>
                  <a:pt x="28383" y="0"/>
                </a:lnTo>
                <a:lnTo>
                  <a:pt x="190541" y="68086"/>
                </a:lnTo>
                <a:lnTo>
                  <a:pt x="0" y="294803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4" name="Google Shape;1564;p46"/>
          <p:cNvSpPr/>
          <p:nvPr/>
        </p:nvSpPr>
        <p:spPr>
          <a:xfrm>
            <a:off x="5258856" y="2678342"/>
            <a:ext cx="512123" cy="1182633"/>
          </a:xfrm>
          <a:custGeom>
            <a:avLst/>
            <a:gdLst/>
            <a:ahLst/>
            <a:cxnLst/>
            <a:rect l="l" t="t" r="r" b="b"/>
            <a:pathLst>
              <a:path w="512122" h="1182633" extrusionOk="0">
                <a:moveTo>
                  <a:pt x="512123" y="0"/>
                </a:moveTo>
                <a:lnTo>
                  <a:pt x="0" y="1182634"/>
                </a:lnTo>
              </a:path>
            </a:pathLst>
          </a:custGeom>
          <a:noFill/>
          <a:ln w="28575" cap="rnd" cmpd="sng">
            <a:solidFill>
              <a:srgbClr val="75707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5" name="Google Shape;1565;p46"/>
          <p:cNvSpPr/>
          <p:nvPr/>
        </p:nvSpPr>
        <p:spPr>
          <a:xfrm>
            <a:off x="5849099" y="4629394"/>
            <a:ext cx="261573" cy="262724"/>
          </a:xfrm>
          <a:custGeom>
            <a:avLst/>
            <a:gdLst/>
            <a:ahLst/>
            <a:cxnLst/>
            <a:rect l="l" t="t" r="r" b="b"/>
            <a:pathLst>
              <a:path w="261573" h="262724" extrusionOk="0">
                <a:moveTo>
                  <a:pt x="261573" y="0"/>
                </a:moveTo>
                <a:lnTo>
                  <a:pt x="124863" y="262724"/>
                </a:lnTo>
                <a:lnTo>
                  <a:pt x="0" y="138864"/>
                </a:lnTo>
                <a:lnTo>
                  <a:pt x="261573" y="0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6" name="Google Shape;1566;p46"/>
          <p:cNvSpPr/>
          <p:nvPr/>
        </p:nvSpPr>
        <p:spPr>
          <a:xfrm>
            <a:off x="5338052" y="4767118"/>
            <a:ext cx="637913" cy="603829"/>
          </a:xfrm>
          <a:custGeom>
            <a:avLst/>
            <a:gdLst/>
            <a:ahLst/>
            <a:cxnLst/>
            <a:rect l="l" t="t" r="r" b="b"/>
            <a:pathLst>
              <a:path w="637914" h="603829" extrusionOk="0">
                <a:moveTo>
                  <a:pt x="0" y="603830"/>
                </a:moveTo>
                <a:lnTo>
                  <a:pt x="637915" y="0"/>
                </a:lnTo>
              </a:path>
            </a:pathLst>
          </a:custGeom>
          <a:noFill/>
          <a:ln w="28575" cap="rnd" cmpd="sng">
            <a:solidFill>
              <a:srgbClr val="75707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7" name="Google Shape;1567;p46"/>
          <p:cNvSpPr/>
          <p:nvPr/>
        </p:nvSpPr>
        <p:spPr>
          <a:xfrm>
            <a:off x="3878570" y="1254246"/>
            <a:ext cx="1953201" cy="2117401"/>
          </a:xfrm>
          <a:custGeom>
            <a:avLst/>
            <a:gdLst/>
            <a:ahLst/>
            <a:cxnLst/>
            <a:rect l="l" t="t" r="r" b="b"/>
            <a:pathLst>
              <a:path w="1953201" h="2117401" extrusionOk="0">
                <a:moveTo>
                  <a:pt x="1699780" y="1012287"/>
                </a:moveTo>
                <a:lnTo>
                  <a:pt x="422113" y="2025835"/>
                </a:lnTo>
                <a:cubicBezTo>
                  <a:pt x="422113" y="2025835"/>
                  <a:pt x="242606" y="2178944"/>
                  <a:pt x="89497" y="2089191"/>
                </a:cubicBezTo>
                <a:cubicBezTo>
                  <a:pt x="-63612" y="1999437"/>
                  <a:pt x="26141" y="1793532"/>
                  <a:pt x="26141" y="1793532"/>
                </a:cubicBezTo>
                <a:lnTo>
                  <a:pt x="701932" y="278280"/>
                </a:lnTo>
                <a:cubicBezTo>
                  <a:pt x="701932" y="278280"/>
                  <a:pt x="891998" y="-38359"/>
                  <a:pt x="1351325" y="3879"/>
                </a:cubicBezTo>
                <a:cubicBezTo>
                  <a:pt x="1810652" y="46117"/>
                  <a:pt x="1953201" y="405130"/>
                  <a:pt x="1953201" y="405130"/>
                </a:cubicBezTo>
              </a:path>
            </a:pathLst>
          </a:custGeom>
          <a:noFill/>
          <a:ln w="94975" cap="rnd" cmpd="sng">
            <a:solidFill>
              <a:srgbClr val="010101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8" name="Google Shape;1568;p46"/>
          <p:cNvSpPr/>
          <p:nvPr/>
        </p:nvSpPr>
        <p:spPr>
          <a:xfrm>
            <a:off x="5691778" y="1038489"/>
            <a:ext cx="168809" cy="296120"/>
          </a:xfrm>
          <a:custGeom>
            <a:avLst/>
            <a:gdLst/>
            <a:ahLst/>
            <a:cxnLst/>
            <a:rect l="l" t="t" r="r" b="b"/>
            <a:pathLst>
              <a:path w="168810" h="296120" extrusionOk="0">
                <a:moveTo>
                  <a:pt x="163774" y="0"/>
                </a:moveTo>
                <a:lnTo>
                  <a:pt x="168810" y="296121"/>
                </a:lnTo>
                <a:lnTo>
                  <a:pt x="0" y="246750"/>
                </a:lnTo>
                <a:lnTo>
                  <a:pt x="163774" y="0"/>
                </a:lnTo>
                <a:close/>
              </a:path>
            </a:pathLst>
          </a:custGeom>
          <a:solidFill>
            <a:srgbClr val="75707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9" name="Google Shape;1569;p46"/>
          <p:cNvSpPr/>
          <p:nvPr/>
        </p:nvSpPr>
        <p:spPr>
          <a:xfrm>
            <a:off x="4884003" y="1252845"/>
            <a:ext cx="918653" cy="1282947"/>
          </a:xfrm>
          <a:custGeom>
            <a:avLst/>
            <a:gdLst/>
            <a:ahLst/>
            <a:cxnLst/>
            <a:rect l="l" t="t" r="r" b="b"/>
            <a:pathLst>
              <a:path w="918653" h="1282946" extrusionOk="0">
                <a:moveTo>
                  <a:pt x="0" y="1282947"/>
                </a:moveTo>
                <a:lnTo>
                  <a:pt x="559639" y="844738"/>
                </a:lnTo>
                <a:lnTo>
                  <a:pt x="918653" y="0"/>
                </a:lnTo>
              </a:path>
            </a:pathLst>
          </a:custGeom>
          <a:noFill/>
          <a:ln w="28575" cap="rnd" cmpd="sng">
            <a:solidFill>
              <a:srgbClr val="757070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67"/>
              <a:buFont typeface="Arial"/>
              <a:buNone/>
            </a:pPr>
            <a:endParaRPr sz="1867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0" name="Google Shape;1570;p4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686466" y="222251"/>
                </a:moveTo>
                <a:cubicBezTo>
                  <a:pt x="461650" y="222251"/>
                  <a:pt x="279401" y="404500"/>
                  <a:pt x="279401" y="629316"/>
                </a:cubicBezTo>
                <a:lnTo>
                  <a:pt x="279401" y="6228685"/>
                </a:lnTo>
                <a:cubicBezTo>
                  <a:pt x="279401" y="6453501"/>
                  <a:pt x="461650" y="6635750"/>
                  <a:pt x="686466" y="6635750"/>
                </a:cubicBezTo>
                <a:lnTo>
                  <a:pt x="11505535" y="6635750"/>
                </a:lnTo>
                <a:cubicBezTo>
                  <a:pt x="11730351" y="6635750"/>
                  <a:pt x="11912600" y="6453501"/>
                  <a:pt x="11912600" y="6228685"/>
                </a:cubicBezTo>
                <a:lnTo>
                  <a:pt x="11912600" y="629316"/>
                </a:lnTo>
                <a:cubicBezTo>
                  <a:pt x="11912600" y="404500"/>
                  <a:pt x="11730351" y="222251"/>
                  <a:pt x="11505535" y="222251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0F3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F3FE"/>
        </a:solidFill>
        <a:effectLst/>
      </p:bgPr>
    </p:bg>
    <p:spTree>
      <p:nvGrpSpPr>
        <p:cNvPr id="1" name="Shape 2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3" name="Google Shape;2003;p52"/>
          <p:cNvSpPr txBox="1">
            <a:spLocks noGrp="1"/>
          </p:cNvSpPr>
          <p:nvPr>
            <p:ph type="sldNum" idx="12"/>
          </p:nvPr>
        </p:nvSpPr>
        <p:spPr>
          <a:xfrm>
            <a:off x="8738235" y="593292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fld id="{00000000-1234-1234-1234-123412341234}" type="slidenum">
              <a:rPr lang="ru-RU"/>
              <a:t>7</a:t>
            </a:fld>
            <a:endParaRPr/>
          </a:p>
        </p:txBody>
      </p:sp>
      <p:sp>
        <p:nvSpPr>
          <p:cNvPr id="2004" name="Google Shape;2004;p5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 extrusionOk="0">
                <a:moveTo>
                  <a:pt x="686466" y="222251"/>
                </a:moveTo>
                <a:cubicBezTo>
                  <a:pt x="461650" y="222251"/>
                  <a:pt x="279401" y="404500"/>
                  <a:pt x="279401" y="629316"/>
                </a:cubicBezTo>
                <a:lnTo>
                  <a:pt x="279401" y="6228685"/>
                </a:lnTo>
                <a:cubicBezTo>
                  <a:pt x="279401" y="6453501"/>
                  <a:pt x="461650" y="6635750"/>
                  <a:pt x="686466" y="6635750"/>
                </a:cubicBezTo>
                <a:lnTo>
                  <a:pt x="11505535" y="6635750"/>
                </a:lnTo>
                <a:cubicBezTo>
                  <a:pt x="11730351" y="6635750"/>
                  <a:pt x="11912600" y="6453501"/>
                  <a:pt x="11912600" y="6228685"/>
                </a:cubicBezTo>
                <a:lnTo>
                  <a:pt x="11912600" y="629316"/>
                </a:lnTo>
                <a:cubicBezTo>
                  <a:pt x="11912600" y="404500"/>
                  <a:pt x="11730351" y="222251"/>
                  <a:pt x="11505535" y="222251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0F3F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05" name="Google Shape;2005;p52"/>
          <p:cNvPicPr preferRelativeResize="0"/>
          <p:nvPr/>
        </p:nvPicPr>
        <p:blipFill rotWithShape="1">
          <a:blip r:embed="rId3">
            <a:alphaModFix/>
          </a:blip>
          <a:srcRect l="16929" t="3183" r="1914" b="3183"/>
          <a:stretch/>
        </p:blipFill>
        <p:spPr>
          <a:xfrm>
            <a:off x="282300" y="259775"/>
            <a:ext cx="11504147" cy="6344948"/>
          </a:xfrm>
          <a:custGeom>
            <a:avLst/>
            <a:gdLst/>
            <a:ahLst/>
            <a:cxnLst/>
            <a:rect l="l" t="t" r="r" b="b"/>
            <a:pathLst>
              <a:path w="8731800" h="4815900" extrusionOk="0">
                <a:moveTo>
                  <a:pt x="305665" y="0"/>
                </a:moveTo>
                <a:lnTo>
                  <a:pt x="8426135" y="0"/>
                </a:lnTo>
                <a:cubicBezTo>
                  <a:pt x="8594949" y="0"/>
                  <a:pt x="8731800" y="136851"/>
                  <a:pt x="8731800" y="305665"/>
                </a:cubicBezTo>
                <a:lnTo>
                  <a:pt x="8731800" y="4510235"/>
                </a:lnTo>
                <a:cubicBezTo>
                  <a:pt x="8731800" y="4679049"/>
                  <a:pt x="8594949" y="4815900"/>
                  <a:pt x="8426135" y="4815900"/>
                </a:cubicBezTo>
                <a:lnTo>
                  <a:pt x="305665" y="4815900"/>
                </a:lnTo>
                <a:cubicBezTo>
                  <a:pt x="136851" y="4815900"/>
                  <a:pt x="0" y="4679049"/>
                  <a:pt x="0" y="4510235"/>
                </a:cubicBezTo>
                <a:lnTo>
                  <a:pt x="0" y="305665"/>
                </a:lnTo>
                <a:cubicBezTo>
                  <a:pt x="0" y="136851"/>
                  <a:pt x="136851" y="0"/>
                  <a:pt x="305665" y="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1" name="Google Shape;2011;p24"/>
          <p:cNvSpPr txBox="1">
            <a:spLocks noGrp="1"/>
          </p:cNvSpPr>
          <p:nvPr>
            <p:ph type="sldNum" idx="12"/>
          </p:nvPr>
        </p:nvSpPr>
        <p:spPr>
          <a:xfrm>
            <a:off x="8738235" y="5932927"/>
            <a:ext cx="2743200" cy="36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2500" lnSpcReduction="10000"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fld id="{00000000-1234-1234-1234-123412341234}" type="slidenum">
              <a:rPr lang="ru-RU"/>
              <a:t>8</a:t>
            </a:fld>
            <a:endParaRPr/>
          </a:p>
        </p:txBody>
      </p:sp>
      <p:grpSp>
        <p:nvGrpSpPr>
          <p:cNvPr id="2012" name="Google Shape;2012;p24"/>
          <p:cNvGrpSpPr/>
          <p:nvPr/>
        </p:nvGrpSpPr>
        <p:grpSpPr>
          <a:xfrm>
            <a:off x="712661" y="1839746"/>
            <a:ext cx="10769248" cy="3178820"/>
            <a:chOff x="712627" y="1900187"/>
            <a:chExt cx="9293448" cy="2743200"/>
          </a:xfrm>
        </p:grpSpPr>
        <p:grpSp>
          <p:nvGrpSpPr>
            <p:cNvPr id="2013" name="Google Shape;2013;p24"/>
            <p:cNvGrpSpPr/>
            <p:nvPr/>
          </p:nvGrpSpPr>
          <p:grpSpPr>
            <a:xfrm>
              <a:off x="3987751" y="1900187"/>
              <a:ext cx="2743200" cy="2743200"/>
              <a:chOff x="4724400" y="1900187"/>
              <a:chExt cx="2743200" cy="2743200"/>
            </a:xfrm>
          </p:grpSpPr>
          <p:sp>
            <p:nvSpPr>
              <p:cNvPr id="2014" name="Google Shape;2014;p24"/>
              <p:cNvSpPr/>
              <p:nvPr/>
            </p:nvSpPr>
            <p:spPr>
              <a:xfrm>
                <a:off x="4724400" y="1900187"/>
                <a:ext cx="2743200" cy="2743200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67"/>
                  <a:buFont typeface="Arial"/>
                  <a:buNone/>
                </a:pPr>
                <a:endParaRPr sz="1867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2015" name="Google Shape;2015;p24"/>
              <p:cNvGrpSpPr/>
              <p:nvPr/>
            </p:nvGrpSpPr>
            <p:grpSpPr>
              <a:xfrm>
                <a:off x="5204393" y="2379930"/>
                <a:ext cx="1783651" cy="1783571"/>
                <a:chOff x="6064445" y="3059353"/>
                <a:chExt cx="211233" cy="211226"/>
              </a:xfrm>
            </p:grpSpPr>
            <p:sp>
              <p:nvSpPr>
                <p:cNvPr id="2016" name="Google Shape;2016;p24"/>
                <p:cNvSpPr/>
                <p:nvPr/>
              </p:nvSpPr>
              <p:spPr>
                <a:xfrm>
                  <a:off x="6064445" y="3059353"/>
                  <a:ext cx="211233" cy="2112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233" h="211226" extrusionOk="0">
                      <a:moveTo>
                        <a:pt x="105621" y="211226"/>
                      </a:moveTo>
                      <a:cubicBezTo>
                        <a:pt x="163914" y="211226"/>
                        <a:pt x="211234" y="163906"/>
                        <a:pt x="211234" y="105613"/>
                      </a:cubicBezTo>
                      <a:cubicBezTo>
                        <a:pt x="211234" y="47320"/>
                        <a:pt x="163914" y="0"/>
                        <a:pt x="105621" y="0"/>
                      </a:cubicBezTo>
                      <a:cubicBezTo>
                        <a:pt x="47328" y="0"/>
                        <a:pt x="7" y="47320"/>
                        <a:pt x="7" y="105613"/>
                      </a:cubicBezTo>
                      <a:cubicBezTo>
                        <a:pt x="-678" y="163906"/>
                        <a:pt x="46642" y="211226"/>
                        <a:pt x="105621" y="211226"/>
                      </a:cubicBezTo>
                      <a:close/>
                    </a:path>
                  </a:pathLst>
                </a:custGeom>
                <a:solidFill>
                  <a:srgbClr val="FFB60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Arial"/>
                    <a:buNone/>
                  </a:pPr>
                  <a:endParaRPr sz="1867" b="0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17" name="Google Shape;2017;p24"/>
                <p:cNvSpPr/>
                <p:nvPr/>
              </p:nvSpPr>
              <p:spPr>
                <a:xfrm>
                  <a:off x="6112459" y="3173882"/>
                  <a:ext cx="114528" cy="6326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528" h="63265" extrusionOk="0">
                      <a:moveTo>
                        <a:pt x="0" y="0"/>
                      </a:moveTo>
                      <a:cubicBezTo>
                        <a:pt x="0" y="84354"/>
                        <a:pt x="114528" y="84354"/>
                        <a:pt x="114528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B6D2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Arial"/>
                    <a:buNone/>
                  </a:pPr>
                  <a:endParaRPr sz="1867" b="0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18" name="Google Shape;2018;p24"/>
                <p:cNvSpPr/>
                <p:nvPr/>
              </p:nvSpPr>
              <p:spPr>
                <a:xfrm>
                  <a:off x="6184336" y="3121075"/>
                  <a:ext cx="40039" cy="282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39" h="28249" extrusionOk="0">
                      <a:moveTo>
                        <a:pt x="6989" y="28118"/>
                      </a:moveTo>
                      <a:cubicBezTo>
                        <a:pt x="6303" y="28118"/>
                        <a:pt x="5618" y="28118"/>
                        <a:pt x="4932" y="28118"/>
                      </a:cubicBezTo>
                      <a:cubicBezTo>
                        <a:pt x="1503" y="27432"/>
                        <a:pt x="-555" y="23317"/>
                        <a:pt x="131" y="19888"/>
                      </a:cubicBezTo>
                      <a:cubicBezTo>
                        <a:pt x="3560" y="7544"/>
                        <a:pt x="11104" y="0"/>
                        <a:pt x="20019" y="0"/>
                      </a:cubicBezTo>
                      <a:cubicBezTo>
                        <a:pt x="20019" y="0"/>
                        <a:pt x="20019" y="0"/>
                        <a:pt x="20019" y="0"/>
                      </a:cubicBezTo>
                      <a:cubicBezTo>
                        <a:pt x="26877" y="0"/>
                        <a:pt x="35793" y="5486"/>
                        <a:pt x="39908" y="19888"/>
                      </a:cubicBezTo>
                      <a:cubicBezTo>
                        <a:pt x="40593" y="23317"/>
                        <a:pt x="38536" y="27432"/>
                        <a:pt x="35107" y="28118"/>
                      </a:cubicBezTo>
                      <a:cubicBezTo>
                        <a:pt x="31678" y="28803"/>
                        <a:pt x="27563" y="26746"/>
                        <a:pt x="26877" y="23317"/>
                      </a:cubicBezTo>
                      <a:cubicBezTo>
                        <a:pt x="24820" y="16459"/>
                        <a:pt x="21391" y="13716"/>
                        <a:pt x="20019" y="13716"/>
                      </a:cubicBezTo>
                      <a:lnTo>
                        <a:pt x="20019" y="13716"/>
                      </a:lnTo>
                      <a:cubicBezTo>
                        <a:pt x="18648" y="13716"/>
                        <a:pt x="15219" y="16459"/>
                        <a:pt x="13161" y="23317"/>
                      </a:cubicBezTo>
                      <a:cubicBezTo>
                        <a:pt x="13161" y="26060"/>
                        <a:pt x="10418" y="28118"/>
                        <a:pt x="6989" y="28118"/>
                      </a:cubicBezTo>
                      <a:close/>
                    </a:path>
                  </a:pathLst>
                </a:custGeom>
                <a:solidFill>
                  <a:srgbClr val="B7590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Arial"/>
                    <a:buNone/>
                  </a:pPr>
                  <a:endParaRPr sz="1867" b="0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19" name="Google Shape;2019;p24"/>
                <p:cNvSpPr/>
                <p:nvPr/>
              </p:nvSpPr>
              <p:spPr>
                <a:xfrm>
                  <a:off x="6114385" y="3121075"/>
                  <a:ext cx="40039" cy="282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39" h="28249" extrusionOk="0">
                      <a:moveTo>
                        <a:pt x="6989" y="28118"/>
                      </a:moveTo>
                      <a:cubicBezTo>
                        <a:pt x="6304" y="28118"/>
                        <a:pt x="5618" y="28118"/>
                        <a:pt x="4932" y="28118"/>
                      </a:cubicBezTo>
                      <a:cubicBezTo>
                        <a:pt x="1503" y="27432"/>
                        <a:pt x="-554" y="23317"/>
                        <a:pt x="131" y="19888"/>
                      </a:cubicBezTo>
                      <a:cubicBezTo>
                        <a:pt x="3560" y="7544"/>
                        <a:pt x="11104" y="0"/>
                        <a:pt x="20020" y="0"/>
                      </a:cubicBezTo>
                      <a:cubicBezTo>
                        <a:pt x="20020" y="0"/>
                        <a:pt x="20020" y="0"/>
                        <a:pt x="20020" y="0"/>
                      </a:cubicBezTo>
                      <a:cubicBezTo>
                        <a:pt x="26878" y="0"/>
                        <a:pt x="35793" y="5486"/>
                        <a:pt x="39908" y="19888"/>
                      </a:cubicBezTo>
                      <a:cubicBezTo>
                        <a:pt x="40594" y="23317"/>
                        <a:pt x="38536" y="27432"/>
                        <a:pt x="35107" y="28118"/>
                      </a:cubicBezTo>
                      <a:cubicBezTo>
                        <a:pt x="31678" y="28803"/>
                        <a:pt x="27563" y="26746"/>
                        <a:pt x="26878" y="23317"/>
                      </a:cubicBezTo>
                      <a:cubicBezTo>
                        <a:pt x="24820" y="16459"/>
                        <a:pt x="21391" y="13716"/>
                        <a:pt x="20020" y="13716"/>
                      </a:cubicBezTo>
                      <a:lnTo>
                        <a:pt x="20020" y="13716"/>
                      </a:lnTo>
                      <a:cubicBezTo>
                        <a:pt x="18648" y="13716"/>
                        <a:pt x="15219" y="16459"/>
                        <a:pt x="13162" y="23317"/>
                      </a:cubicBezTo>
                      <a:cubicBezTo>
                        <a:pt x="12476" y="26060"/>
                        <a:pt x="9733" y="28118"/>
                        <a:pt x="6989" y="28118"/>
                      </a:cubicBezTo>
                      <a:close/>
                    </a:path>
                  </a:pathLst>
                </a:custGeom>
                <a:solidFill>
                  <a:srgbClr val="B7590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Arial"/>
                    <a:buNone/>
                  </a:pPr>
                  <a:endParaRPr sz="1867" b="0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2020" name="Google Shape;2020;p24"/>
            <p:cNvGrpSpPr/>
            <p:nvPr/>
          </p:nvGrpSpPr>
          <p:grpSpPr>
            <a:xfrm>
              <a:off x="712627" y="1900187"/>
              <a:ext cx="2743200" cy="2743200"/>
              <a:chOff x="712627" y="1900187"/>
              <a:chExt cx="2743200" cy="2743200"/>
            </a:xfrm>
          </p:grpSpPr>
          <p:sp>
            <p:nvSpPr>
              <p:cNvPr id="2021" name="Google Shape;2021;p24"/>
              <p:cNvSpPr/>
              <p:nvPr/>
            </p:nvSpPr>
            <p:spPr>
              <a:xfrm>
                <a:off x="712627" y="1900187"/>
                <a:ext cx="2743200" cy="2743200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67"/>
                  <a:buFont typeface="Arial"/>
                  <a:buNone/>
                </a:pPr>
                <a:endParaRPr sz="1867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2022" name="Google Shape;2022;p24"/>
              <p:cNvGrpSpPr/>
              <p:nvPr/>
            </p:nvGrpSpPr>
            <p:grpSpPr>
              <a:xfrm>
                <a:off x="1250617" y="2438035"/>
                <a:ext cx="1667774" cy="1667774"/>
                <a:chOff x="6389522" y="3058668"/>
                <a:chExt cx="197510" cy="197510"/>
              </a:xfrm>
            </p:grpSpPr>
            <p:sp>
              <p:nvSpPr>
                <p:cNvPr id="2023" name="Google Shape;2023;p24"/>
                <p:cNvSpPr/>
                <p:nvPr/>
              </p:nvSpPr>
              <p:spPr>
                <a:xfrm>
                  <a:off x="6389522" y="3058668"/>
                  <a:ext cx="197510" cy="1975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510" h="197510" extrusionOk="0">
                      <a:moveTo>
                        <a:pt x="98755" y="197510"/>
                      </a:moveTo>
                      <a:cubicBezTo>
                        <a:pt x="152933" y="197510"/>
                        <a:pt x="197510" y="153619"/>
                        <a:pt x="197510" y="98755"/>
                      </a:cubicBezTo>
                      <a:cubicBezTo>
                        <a:pt x="197510" y="44577"/>
                        <a:pt x="153619" y="0"/>
                        <a:pt x="98755" y="0"/>
                      </a:cubicBezTo>
                      <a:cubicBezTo>
                        <a:pt x="44577" y="0"/>
                        <a:pt x="0" y="43891"/>
                        <a:pt x="0" y="98755"/>
                      </a:cubicBezTo>
                      <a:cubicBezTo>
                        <a:pt x="686" y="152933"/>
                        <a:pt x="44577" y="197510"/>
                        <a:pt x="98755" y="197510"/>
                      </a:cubicBezTo>
                      <a:close/>
                    </a:path>
                  </a:pathLst>
                </a:custGeom>
                <a:solidFill>
                  <a:srgbClr val="FFB60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Arial"/>
                    <a:buNone/>
                  </a:pPr>
                  <a:endParaRPr sz="1867" b="0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24" name="Google Shape;2024;p24"/>
                <p:cNvSpPr/>
                <p:nvPr/>
              </p:nvSpPr>
              <p:spPr>
                <a:xfrm>
                  <a:off x="6450387" y="3190170"/>
                  <a:ext cx="76466" cy="241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466" h="24174" extrusionOk="0">
                      <a:moveTo>
                        <a:pt x="37891" y="24175"/>
                      </a:moveTo>
                      <a:cubicBezTo>
                        <a:pt x="31033" y="24175"/>
                        <a:pt x="24175" y="22803"/>
                        <a:pt x="18002" y="20060"/>
                      </a:cubicBezTo>
                      <a:cubicBezTo>
                        <a:pt x="11830" y="17317"/>
                        <a:pt x="6344" y="13888"/>
                        <a:pt x="1543" y="8401"/>
                      </a:cubicBezTo>
                      <a:cubicBezTo>
                        <a:pt x="-514" y="6344"/>
                        <a:pt x="-514" y="3601"/>
                        <a:pt x="1543" y="1543"/>
                      </a:cubicBezTo>
                      <a:cubicBezTo>
                        <a:pt x="3601" y="-514"/>
                        <a:pt x="6344" y="-514"/>
                        <a:pt x="8401" y="1543"/>
                      </a:cubicBezTo>
                      <a:cubicBezTo>
                        <a:pt x="12516" y="5658"/>
                        <a:pt x="16631" y="8401"/>
                        <a:pt x="22117" y="10459"/>
                      </a:cubicBezTo>
                      <a:cubicBezTo>
                        <a:pt x="32404" y="14573"/>
                        <a:pt x="44063" y="14573"/>
                        <a:pt x="54350" y="10459"/>
                      </a:cubicBezTo>
                      <a:cubicBezTo>
                        <a:pt x="59150" y="8401"/>
                        <a:pt x="63951" y="4972"/>
                        <a:pt x="68066" y="1543"/>
                      </a:cubicBezTo>
                      <a:cubicBezTo>
                        <a:pt x="70123" y="-514"/>
                        <a:pt x="72866" y="-514"/>
                        <a:pt x="74924" y="1543"/>
                      </a:cubicBezTo>
                      <a:cubicBezTo>
                        <a:pt x="76981" y="3601"/>
                        <a:pt x="76981" y="6344"/>
                        <a:pt x="74924" y="8401"/>
                      </a:cubicBezTo>
                      <a:cubicBezTo>
                        <a:pt x="70123" y="13202"/>
                        <a:pt x="64637" y="17317"/>
                        <a:pt x="58465" y="20060"/>
                      </a:cubicBezTo>
                      <a:cubicBezTo>
                        <a:pt x="51607" y="22803"/>
                        <a:pt x="44749" y="24175"/>
                        <a:pt x="37891" y="24175"/>
                      </a:cubicBezTo>
                      <a:close/>
                    </a:path>
                  </a:pathLst>
                </a:custGeom>
                <a:solidFill>
                  <a:srgbClr val="B7590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Arial"/>
                    <a:buNone/>
                  </a:pPr>
                  <a:endParaRPr sz="1867" b="0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grpSp>
              <p:nvGrpSpPr>
                <p:cNvPr id="2025" name="Google Shape;2025;p24"/>
                <p:cNvGrpSpPr/>
                <p:nvPr/>
              </p:nvGrpSpPr>
              <p:grpSpPr>
                <a:xfrm>
                  <a:off x="6405295" y="3118332"/>
                  <a:ext cx="165964" cy="54756"/>
                  <a:chOff x="6405295" y="3118332"/>
                  <a:chExt cx="165964" cy="54756"/>
                </a:xfrm>
              </p:grpSpPr>
              <p:sp>
                <p:nvSpPr>
                  <p:cNvPr id="2026" name="Google Shape;2026;p24"/>
                  <p:cNvSpPr/>
                  <p:nvPr/>
                </p:nvSpPr>
                <p:spPr>
                  <a:xfrm>
                    <a:off x="6405295" y="3118332"/>
                    <a:ext cx="82296" cy="547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296" h="54756" extrusionOk="0">
                        <a:moveTo>
                          <a:pt x="82296" y="11658"/>
                        </a:moveTo>
                        <a:lnTo>
                          <a:pt x="4801" y="0"/>
                        </a:lnTo>
                        <a:cubicBezTo>
                          <a:pt x="4115" y="0"/>
                          <a:pt x="3429" y="0"/>
                          <a:pt x="2743" y="0"/>
                        </a:cubicBezTo>
                        <a:cubicBezTo>
                          <a:pt x="2058" y="0"/>
                          <a:pt x="1372" y="686"/>
                          <a:pt x="686" y="1371"/>
                        </a:cubicBezTo>
                        <a:cubicBezTo>
                          <a:pt x="0" y="2057"/>
                          <a:pt x="0" y="2743"/>
                          <a:pt x="0" y="3429"/>
                        </a:cubicBezTo>
                        <a:cubicBezTo>
                          <a:pt x="0" y="4115"/>
                          <a:pt x="0" y="4800"/>
                          <a:pt x="0" y="5486"/>
                        </a:cubicBezTo>
                        <a:lnTo>
                          <a:pt x="4801" y="17831"/>
                        </a:lnTo>
                        <a:cubicBezTo>
                          <a:pt x="9601" y="71323"/>
                          <a:pt x="75438" y="64465"/>
                          <a:pt x="82296" y="11658"/>
                        </a:cubicBezTo>
                        <a:close/>
                      </a:path>
                    </a:pathLst>
                  </a:custGeom>
                  <a:solidFill>
                    <a:srgbClr val="B7590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67"/>
                      <a:buFont typeface="Arial"/>
                      <a:buNone/>
                    </a:pPr>
                    <a:endParaRPr sz="1867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027" name="Google Shape;2027;p24"/>
                  <p:cNvSpPr/>
                  <p:nvPr/>
                </p:nvSpPr>
                <p:spPr>
                  <a:xfrm>
                    <a:off x="6488963" y="3118332"/>
                    <a:ext cx="82296" cy="547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296" h="54756" extrusionOk="0">
                        <a:moveTo>
                          <a:pt x="0" y="11658"/>
                        </a:moveTo>
                        <a:lnTo>
                          <a:pt x="77495" y="0"/>
                        </a:lnTo>
                        <a:cubicBezTo>
                          <a:pt x="78181" y="0"/>
                          <a:pt x="78867" y="0"/>
                          <a:pt x="79553" y="0"/>
                        </a:cubicBezTo>
                        <a:cubicBezTo>
                          <a:pt x="80239" y="0"/>
                          <a:pt x="80924" y="686"/>
                          <a:pt x="81610" y="1371"/>
                        </a:cubicBezTo>
                        <a:cubicBezTo>
                          <a:pt x="82296" y="2057"/>
                          <a:pt x="82296" y="2743"/>
                          <a:pt x="82296" y="3429"/>
                        </a:cubicBezTo>
                        <a:cubicBezTo>
                          <a:pt x="82296" y="4115"/>
                          <a:pt x="82296" y="4800"/>
                          <a:pt x="82296" y="5486"/>
                        </a:cubicBezTo>
                        <a:lnTo>
                          <a:pt x="77495" y="17831"/>
                        </a:lnTo>
                        <a:cubicBezTo>
                          <a:pt x="72009" y="71323"/>
                          <a:pt x="6858" y="64465"/>
                          <a:pt x="0" y="11658"/>
                        </a:cubicBezTo>
                        <a:close/>
                      </a:path>
                    </a:pathLst>
                  </a:custGeom>
                  <a:solidFill>
                    <a:srgbClr val="B7590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67"/>
                      <a:buFont typeface="Arial"/>
                      <a:buNone/>
                    </a:pPr>
                    <a:endParaRPr sz="1867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028" name="Google Shape;2028;p24"/>
                  <p:cNvSpPr/>
                  <p:nvPr/>
                </p:nvSpPr>
                <p:spPr>
                  <a:xfrm>
                    <a:off x="6465646" y="3128619"/>
                    <a:ext cx="44577" cy="1165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4577" h="11658" extrusionOk="0">
                        <a:moveTo>
                          <a:pt x="44577" y="0"/>
                        </a:moveTo>
                        <a:lnTo>
                          <a:pt x="0" y="0"/>
                        </a:lnTo>
                        <a:lnTo>
                          <a:pt x="0" y="11658"/>
                        </a:lnTo>
                        <a:lnTo>
                          <a:pt x="44577" y="11658"/>
                        </a:lnTo>
                        <a:lnTo>
                          <a:pt x="44577" y="0"/>
                        </a:lnTo>
                        <a:close/>
                      </a:path>
                    </a:pathLst>
                  </a:custGeom>
                  <a:solidFill>
                    <a:srgbClr val="B75902"/>
                  </a:solidFill>
                  <a:ln>
                    <a:noFill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rgbClr val="000000"/>
                      </a:buClr>
                      <a:buSzPts val="1867"/>
                      <a:buFont typeface="Arial"/>
                      <a:buNone/>
                    </a:pPr>
                    <a:endParaRPr sz="1867" b="0" i="0" u="none" strike="noStrike" cap="none">
                      <a:solidFill>
                        <a:schemeClr val="dk1"/>
                      </a:solidFill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2029" name="Google Shape;2029;p24"/>
                <p:cNvSpPr/>
                <p:nvPr/>
              </p:nvSpPr>
              <p:spPr>
                <a:xfrm>
                  <a:off x="6408724" y="3112674"/>
                  <a:ext cx="38405" cy="372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405" h="37204" extrusionOk="0">
                      <a:moveTo>
                        <a:pt x="18517" y="857"/>
                      </a:moveTo>
                      <a:cubicBezTo>
                        <a:pt x="15774" y="12516"/>
                        <a:pt x="13030" y="15945"/>
                        <a:pt x="686" y="18002"/>
                      </a:cubicBezTo>
                      <a:cubicBezTo>
                        <a:pt x="686" y="18002"/>
                        <a:pt x="0" y="18002"/>
                        <a:pt x="0" y="18002"/>
                      </a:cubicBezTo>
                      <a:cubicBezTo>
                        <a:pt x="0" y="18002"/>
                        <a:pt x="0" y="18688"/>
                        <a:pt x="0" y="18688"/>
                      </a:cubicBezTo>
                      <a:cubicBezTo>
                        <a:pt x="0" y="18688"/>
                        <a:pt x="0" y="19374"/>
                        <a:pt x="0" y="19374"/>
                      </a:cubicBezTo>
                      <a:cubicBezTo>
                        <a:pt x="0" y="19374"/>
                        <a:pt x="686" y="19374"/>
                        <a:pt x="686" y="19374"/>
                      </a:cubicBezTo>
                      <a:cubicBezTo>
                        <a:pt x="12345" y="22117"/>
                        <a:pt x="15774" y="24860"/>
                        <a:pt x="18517" y="36519"/>
                      </a:cubicBezTo>
                      <a:cubicBezTo>
                        <a:pt x="18517" y="36519"/>
                        <a:pt x="18517" y="37205"/>
                        <a:pt x="18517" y="37205"/>
                      </a:cubicBezTo>
                      <a:cubicBezTo>
                        <a:pt x="18517" y="37205"/>
                        <a:pt x="19203" y="37205"/>
                        <a:pt x="19203" y="37205"/>
                      </a:cubicBezTo>
                      <a:cubicBezTo>
                        <a:pt x="19203" y="37205"/>
                        <a:pt x="19888" y="37205"/>
                        <a:pt x="19888" y="37205"/>
                      </a:cubicBezTo>
                      <a:cubicBezTo>
                        <a:pt x="19888" y="37205"/>
                        <a:pt x="19888" y="36519"/>
                        <a:pt x="19888" y="36519"/>
                      </a:cubicBezTo>
                      <a:cubicBezTo>
                        <a:pt x="22632" y="24860"/>
                        <a:pt x="25375" y="21431"/>
                        <a:pt x="37719" y="19374"/>
                      </a:cubicBezTo>
                      <a:cubicBezTo>
                        <a:pt x="37719" y="19374"/>
                        <a:pt x="38405" y="19374"/>
                        <a:pt x="38405" y="19374"/>
                      </a:cubicBezTo>
                      <a:cubicBezTo>
                        <a:pt x="38405" y="19374"/>
                        <a:pt x="38405" y="18688"/>
                        <a:pt x="38405" y="18688"/>
                      </a:cubicBezTo>
                      <a:cubicBezTo>
                        <a:pt x="38405" y="18688"/>
                        <a:pt x="38405" y="18002"/>
                        <a:pt x="38405" y="18002"/>
                      </a:cubicBezTo>
                      <a:cubicBezTo>
                        <a:pt x="38405" y="18002"/>
                        <a:pt x="37719" y="18002"/>
                        <a:pt x="37719" y="18002"/>
                      </a:cubicBezTo>
                      <a:cubicBezTo>
                        <a:pt x="26061" y="15259"/>
                        <a:pt x="22632" y="12516"/>
                        <a:pt x="19888" y="857"/>
                      </a:cubicBezTo>
                      <a:cubicBezTo>
                        <a:pt x="19888" y="857"/>
                        <a:pt x="19888" y="171"/>
                        <a:pt x="19888" y="171"/>
                      </a:cubicBezTo>
                      <a:cubicBezTo>
                        <a:pt x="19888" y="171"/>
                        <a:pt x="19203" y="171"/>
                        <a:pt x="19203" y="171"/>
                      </a:cubicBezTo>
                      <a:cubicBezTo>
                        <a:pt x="19203" y="171"/>
                        <a:pt x="19203" y="-514"/>
                        <a:pt x="18517" y="857"/>
                      </a:cubicBezTo>
                      <a:cubicBezTo>
                        <a:pt x="19203" y="171"/>
                        <a:pt x="18517" y="171"/>
                        <a:pt x="18517" y="85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Arial"/>
                    <a:buNone/>
                  </a:pPr>
                  <a:endParaRPr sz="1867" b="0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2030" name="Google Shape;2030;p24"/>
            <p:cNvGrpSpPr/>
            <p:nvPr/>
          </p:nvGrpSpPr>
          <p:grpSpPr>
            <a:xfrm>
              <a:off x="7262875" y="1900187"/>
              <a:ext cx="2743200" cy="2743200"/>
              <a:chOff x="8736173" y="1900187"/>
              <a:chExt cx="2743200" cy="2743200"/>
            </a:xfrm>
          </p:grpSpPr>
          <p:sp>
            <p:nvSpPr>
              <p:cNvPr id="2031" name="Google Shape;2031;p24"/>
              <p:cNvSpPr/>
              <p:nvPr/>
            </p:nvSpPr>
            <p:spPr>
              <a:xfrm>
                <a:off x="8736173" y="1900187"/>
                <a:ext cx="2743200" cy="2743200"/>
              </a:xfrm>
              <a:prstGeom prst="ellipse">
                <a:avLst/>
              </a:prstGeom>
              <a:solidFill>
                <a:srgbClr val="0000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867"/>
                  <a:buFont typeface="Arial"/>
                  <a:buNone/>
                </a:pPr>
                <a:endParaRPr sz="1867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grpSp>
            <p:nvGrpSpPr>
              <p:cNvPr id="2032" name="Google Shape;2032;p24"/>
              <p:cNvGrpSpPr/>
              <p:nvPr/>
            </p:nvGrpSpPr>
            <p:grpSpPr>
              <a:xfrm>
                <a:off x="9268354" y="2432228"/>
                <a:ext cx="1679360" cy="1679360"/>
                <a:chOff x="6714591" y="3065526"/>
                <a:chExt cx="198882" cy="198882"/>
              </a:xfrm>
            </p:grpSpPr>
            <p:sp>
              <p:nvSpPr>
                <p:cNvPr id="2033" name="Google Shape;2033;p24"/>
                <p:cNvSpPr/>
                <p:nvPr/>
              </p:nvSpPr>
              <p:spPr>
                <a:xfrm>
                  <a:off x="6714591" y="3065526"/>
                  <a:ext cx="198882" cy="1988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8882" h="198882" extrusionOk="0">
                      <a:moveTo>
                        <a:pt x="99441" y="198882"/>
                      </a:moveTo>
                      <a:cubicBezTo>
                        <a:pt x="154305" y="198882"/>
                        <a:pt x="198882" y="154305"/>
                        <a:pt x="198882" y="99441"/>
                      </a:cubicBezTo>
                      <a:cubicBezTo>
                        <a:pt x="198882" y="44577"/>
                        <a:pt x="154305" y="0"/>
                        <a:pt x="99441" y="0"/>
                      </a:cubicBezTo>
                      <a:cubicBezTo>
                        <a:pt x="44577" y="0"/>
                        <a:pt x="0" y="44577"/>
                        <a:pt x="0" y="99441"/>
                      </a:cubicBezTo>
                      <a:cubicBezTo>
                        <a:pt x="0" y="154305"/>
                        <a:pt x="44577" y="198882"/>
                        <a:pt x="99441" y="198882"/>
                      </a:cubicBezTo>
                      <a:close/>
                    </a:path>
                  </a:pathLst>
                </a:custGeom>
                <a:solidFill>
                  <a:srgbClr val="FFB60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Arial"/>
                    <a:buNone/>
                  </a:pPr>
                  <a:endParaRPr sz="1867" b="0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34" name="Google Shape;2034;p24"/>
                <p:cNvSpPr/>
                <p:nvPr/>
              </p:nvSpPr>
              <p:spPr>
                <a:xfrm>
                  <a:off x="6761198" y="3151223"/>
                  <a:ext cx="39375" cy="151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375" h="15115" extrusionOk="0">
                      <a:moveTo>
                        <a:pt x="21973" y="15115"/>
                      </a:moveTo>
                      <a:cubicBezTo>
                        <a:pt x="21287" y="15115"/>
                        <a:pt x="20602" y="15115"/>
                        <a:pt x="19230" y="15115"/>
                      </a:cubicBezTo>
                      <a:cubicBezTo>
                        <a:pt x="13058" y="14430"/>
                        <a:pt x="6886" y="12372"/>
                        <a:pt x="2085" y="8943"/>
                      </a:cubicBezTo>
                      <a:cubicBezTo>
                        <a:pt x="28" y="7572"/>
                        <a:pt x="-658" y="4143"/>
                        <a:pt x="713" y="2085"/>
                      </a:cubicBezTo>
                      <a:cubicBezTo>
                        <a:pt x="2085" y="28"/>
                        <a:pt x="5514" y="-658"/>
                        <a:pt x="7571" y="714"/>
                      </a:cubicBezTo>
                      <a:cubicBezTo>
                        <a:pt x="11000" y="3457"/>
                        <a:pt x="15801" y="4828"/>
                        <a:pt x="19916" y="4828"/>
                      </a:cubicBezTo>
                      <a:cubicBezTo>
                        <a:pt x="24716" y="4828"/>
                        <a:pt x="28831" y="4143"/>
                        <a:pt x="32946" y="2085"/>
                      </a:cubicBezTo>
                      <a:cubicBezTo>
                        <a:pt x="35689" y="714"/>
                        <a:pt x="38432" y="2085"/>
                        <a:pt x="39118" y="4143"/>
                      </a:cubicBezTo>
                      <a:cubicBezTo>
                        <a:pt x="39804" y="6200"/>
                        <a:pt x="39118" y="9629"/>
                        <a:pt x="37061" y="10315"/>
                      </a:cubicBezTo>
                      <a:cubicBezTo>
                        <a:pt x="32260" y="13744"/>
                        <a:pt x="26774" y="15115"/>
                        <a:pt x="21973" y="15115"/>
                      </a:cubicBezTo>
                      <a:close/>
                    </a:path>
                  </a:pathLst>
                </a:custGeom>
                <a:solidFill>
                  <a:srgbClr val="B7590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Arial"/>
                    <a:buNone/>
                  </a:pPr>
                  <a:endParaRPr sz="1867" b="0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35" name="Google Shape;2035;p24"/>
                <p:cNvSpPr/>
                <p:nvPr/>
              </p:nvSpPr>
              <p:spPr>
                <a:xfrm>
                  <a:off x="6792772" y="3197885"/>
                  <a:ext cx="42519" cy="96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19" h="9601" extrusionOk="0">
                      <a:moveTo>
                        <a:pt x="37719" y="9601"/>
                      </a:moveTo>
                      <a:lnTo>
                        <a:pt x="4801" y="9601"/>
                      </a:lnTo>
                      <a:cubicBezTo>
                        <a:pt x="2058" y="9601"/>
                        <a:pt x="0" y="7544"/>
                        <a:pt x="0" y="4801"/>
                      </a:cubicBezTo>
                      <a:cubicBezTo>
                        <a:pt x="0" y="2058"/>
                        <a:pt x="2058" y="0"/>
                        <a:pt x="4801" y="0"/>
                      </a:cubicBezTo>
                      <a:lnTo>
                        <a:pt x="37719" y="0"/>
                      </a:lnTo>
                      <a:cubicBezTo>
                        <a:pt x="40462" y="0"/>
                        <a:pt x="42520" y="2058"/>
                        <a:pt x="42520" y="4801"/>
                      </a:cubicBezTo>
                      <a:cubicBezTo>
                        <a:pt x="42520" y="7544"/>
                        <a:pt x="40462" y="9601"/>
                        <a:pt x="37719" y="9601"/>
                      </a:cubicBezTo>
                      <a:close/>
                    </a:path>
                  </a:pathLst>
                </a:custGeom>
                <a:solidFill>
                  <a:srgbClr val="B7590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Arial"/>
                    <a:buNone/>
                  </a:pPr>
                  <a:endParaRPr sz="1867" b="0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36" name="Google Shape;2036;p24"/>
                <p:cNvSpPr/>
                <p:nvPr/>
              </p:nvSpPr>
              <p:spPr>
                <a:xfrm>
                  <a:off x="6827196" y="3149851"/>
                  <a:ext cx="39670" cy="151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670" h="15115" extrusionOk="0">
                      <a:moveTo>
                        <a:pt x="17697" y="13744"/>
                      </a:moveTo>
                      <a:cubicBezTo>
                        <a:pt x="12211" y="13744"/>
                        <a:pt x="7410" y="12372"/>
                        <a:pt x="2609" y="10315"/>
                      </a:cubicBezTo>
                      <a:cubicBezTo>
                        <a:pt x="552" y="8943"/>
                        <a:pt x="-820" y="6200"/>
                        <a:pt x="552" y="4143"/>
                      </a:cubicBezTo>
                      <a:cubicBezTo>
                        <a:pt x="1924" y="2085"/>
                        <a:pt x="4667" y="714"/>
                        <a:pt x="6724" y="2085"/>
                      </a:cubicBezTo>
                      <a:cubicBezTo>
                        <a:pt x="10839" y="4143"/>
                        <a:pt x="14954" y="4828"/>
                        <a:pt x="19754" y="4828"/>
                      </a:cubicBezTo>
                      <a:cubicBezTo>
                        <a:pt x="24555" y="4828"/>
                        <a:pt x="28670" y="2771"/>
                        <a:pt x="32099" y="714"/>
                      </a:cubicBezTo>
                      <a:cubicBezTo>
                        <a:pt x="34156" y="-658"/>
                        <a:pt x="37585" y="28"/>
                        <a:pt x="38957" y="2085"/>
                      </a:cubicBezTo>
                      <a:cubicBezTo>
                        <a:pt x="40328" y="4143"/>
                        <a:pt x="39643" y="7572"/>
                        <a:pt x="37585" y="8943"/>
                      </a:cubicBezTo>
                      <a:cubicBezTo>
                        <a:pt x="32785" y="12372"/>
                        <a:pt x="26612" y="14430"/>
                        <a:pt x="20440" y="15115"/>
                      </a:cubicBezTo>
                      <a:cubicBezTo>
                        <a:pt x="19069" y="13744"/>
                        <a:pt x="18383" y="13744"/>
                        <a:pt x="17697" y="13744"/>
                      </a:cubicBezTo>
                      <a:close/>
                    </a:path>
                  </a:pathLst>
                </a:custGeom>
                <a:solidFill>
                  <a:srgbClr val="B7590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867"/>
                    <a:buFont typeface="Arial"/>
                    <a:buNone/>
                  </a:pPr>
                  <a:endParaRPr sz="1867" b="0" i="0" u="none" strike="noStrike" cap="none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276</Words>
  <Application>Microsoft Office PowerPoint</Application>
  <PresentationFormat>Широкоэкранный</PresentationFormat>
  <Paragraphs>43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Наталия Евстегнеева</dc:creator>
  <cp:lastModifiedBy>Мария Калинина</cp:lastModifiedBy>
  <cp:revision>4</cp:revision>
  <dcterms:created xsi:type="dcterms:W3CDTF">2023-06-21T11:11:32Z</dcterms:created>
  <dcterms:modified xsi:type="dcterms:W3CDTF">2024-01-12T17:19:25Z</dcterms:modified>
</cp:coreProperties>
</file>